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6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sng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AR" u="sng" dirty="0"/>
              <a:t>Comparaciones (promedio)</a:t>
            </a:r>
            <a:r>
              <a:rPr lang="es-AR" u="sng" baseline="0" dirty="0"/>
              <a:t> </a:t>
            </a:r>
            <a:r>
              <a:rPr lang="es-AR" u="sng" dirty="0"/>
              <a:t>utilizadas por cada algoritmo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sng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Hoja1!$B$1</c:f>
              <c:strCache>
                <c:ptCount val="1"/>
                <c:pt idx="0">
                  <c:v>Selection Sort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Hoja1!$A$2:$A$11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Hoja1!$B$2:$B$11</c:f>
              <c:numCache>
                <c:formatCode>General</c:formatCode>
                <c:ptCount val="10"/>
                <c:pt idx="0">
                  <c:v>4950</c:v>
                </c:pt>
                <c:pt idx="1">
                  <c:v>19900</c:v>
                </c:pt>
                <c:pt idx="2">
                  <c:v>44850</c:v>
                </c:pt>
                <c:pt idx="3">
                  <c:v>79800</c:v>
                </c:pt>
                <c:pt idx="4">
                  <c:v>124750</c:v>
                </c:pt>
                <c:pt idx="5">
                  <c:v>179700</c:v>
                </c:pt>
                <c:pt idx="6">
                  <c:v>244650</c:v>
                </c:pt>
                <c:pt idx="7">
                  <c:v>319600</c:v>
                </c:pt>
                <c:pt idx="8">
                  <c:v>404550</c:v>
                </c:pt>
                <c:pt idx="9">
                  <c:v>499500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1E-4618-AB80-70E77226B820}"/>
            </c:ext>
          </c:extLst>
        </c:ser>
        <c:ser>
          <c:idx val="2"/>
          <c:order val="2"/>
          <c:tx>
            <c:strRef>
              <c:f>Hoja1!$C$1</c:f>
              <c:strCache>
                <c:ptCount val="1"/>
                <c:pt idx="0">
                  <c:v>Bubble Sort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Hoja1!$A$2:$A$11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Hoja1!$C$2:$C$11</c:f>
              <c:numCache>
                <c:formatCode>General</c:formatCode>
                <c:ptCount val="10"/>
                <c:pt idx="0">
                  <c:v>2500</c:v>
                </c:pt>
                <c:pt idx="1">
                  <c:v>10000</c:v>
                </c:pt>
                <c:pt idx="2">
                  <c:v>22500</c:v>
                </c:pt>
                <c:pt idx="3">
                  <c:v>40000</c:v>
                </c:pt>
                <c:pt idx="4">
                  <c:v>62500</c:v>
                </c:pt>
                <c:pt idx="5">
                  <c:v>90000</c:v>
                </c:pt>
                <c:pt idx="6">
                  <c:v>122500</c:v>
                </c:pt>
                <c:pt idx="7">
                  <c:v>160000</c:v>
                </c:pt>
                <c:pt idx="8">
                  <c:v>202500</c:v>
                </c:pt>
                <c:pt idx="9">
                  <c:v>250000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C1E-4618-AB80-70E77226B820}"/>
            </c:ext>
          </c:extLst>
        </c:ser>
        <c:ser>
          <c:idx val="3"/>
          <c:order val="3"/>
          <c:tx>
            <c:strRef>
              <c:f>Hoja1!$D$1</c:f>
              <c:strCache>
                <c:ptCount val="1"/>
                <c:pt idx="0">
                  <c:v>Quick Sort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Hoja1!$A$2:$A$11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Hoja1!$D$2:$D$11</c:f>
              <c:numCache>
                <c:formatCode>General</c:formatCode>
                <c:ptCount val="10"/>
                <c:pt idx="0">
                  <c:v>2656</c:v>
                </c:pt>
                <c:pt idx="1">
                  <c:v>6112</c:v>
                </c:pt>
                <c:pt idx="2">
                  <c:v>9872</c:v>
                </c:pt>
                <c:pt idx="3">
                  <c:v>13828</c:v>
                </c:pt>
                <c:pt idx="4">
                  <c:v>17928</c:v>
                </c:pt>
                <c:pt idx="5">
                  <c:v>22148</c:v>
                </c:pt>
                <c:pt idx="6">
                  <c:v>26460</c:v>
                </c:pt>
                <c:pt idx="7">
                  <c:v>30860</c:v>
                </c:pt>
                <c:pt idx="8">
                  <c:v>35328</c:v>
                </c:pt>
                <c:pt idx="9">
                  <c:v>39860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1E-4618-AB80-70E77226B820}"/>
            </c:ext>
          </c:extLst>
        </c:ser>
        <c:ser>
          <c:idx val="4"/>
          <c:order val="4"/>
          <c:tx>
            <c:strRef>
              <c:f>Hoja1!$E$1</c:f>
              <c:strCache>
                <c:ptCount val="1"/>
                <c:pt idx="0">
                  <c:v>Heap Sort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Hoja1!$A$2:$A$11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Hoja1!$E$2:$E$11</c:f>
              <c:numCache>
                <c:formatCode>General</c:formatCode>
                <c:ptCount val="10"/>
                <c:pt idx="0">
                  <c:v>996</c:v>
                </c:pt>
                <c:pt idx="1">
                  <c:v>2293</c:v>
                </c:pt>
                <c:pt idx="2">
                  <c:v>3702</c:v>
                </c:pt>
                <c:pt idx="3">
                  <c:v>5186</c:v>
                </c:pt>
                <c:pt idx="4">
                  <c:v>6724</c:v>
                </c:pt>
                <c:pt idx="5">
                  <c:v>8305</c:v>
                </c:pt>
                <c:pt idx="6">
                  <c:v>9923</c:v>
                </c:pt>
                <c:pt idx="7">
                  <c:v>11572</c:v>
                </c:pt>
                <c:pt idx="8">
                  <c:v>13248</c:v>
                </c:pt>
                <c:pt idx="9">
                  <c:v>14948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C1E-4618-AB80-70E77226B820}"/>
            </c:ext>
          </c:extLst>
        </c:ser>
        <c:ser>
          <c:idx val="5"/>
          <c:order val="5"/>
          <c:tx>
            <c:strRef>
              <c:f>Hoja1!$F$1</c:f>
              <c:strCache>
                <c:ptCount val="1"/>
                <c:pt idx="0">
                  <c:v>Merge Sort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Hoja1!$A$2:$A$11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Hoja1!$F$2:$F$11</c:f>
              <c:numCache>
                <c:formatCode>General</c:formatCode>
                <c:ptCount val="10"/>
                <c:pt idx="0">
                  <c:v>664</c:v>
                </c:pt>
                <c:pt idx="1">
                  <c:v>1528</c:v>
                </c:pt>
                <c:pt idx="2">
                  <c:v>2468</c:v>
                </c:pt>
                <c:pt idx="3">
                  <c:v>3457</c:v>
                </c:pt>
                <c:pt idx="4">
                  <c:v>4482</c:v>
                </c:pt>
                <c:pt idx="5">
                  <c:v>5537</c:v>
                </c:pt>
                <c:pt idx="6">
                  <c:v>6615</c:v>
                </c:pt>
                <c:pt idx="7">
                  <c:v>7715</c:v>
                </c:pt>
                <c:pt idx="8">
                  <c:v>8832</c:v>
                </c:pt>
                <c:pt idx="9">
                  <c:v>9965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C1E-4618-AB80-70E77226B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2733280"/>
        <c:axId val="3527359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Hoja1!$A$1</c15:sqref>
                        </c15:formulaRef>
                      </c:ext>
                    </c:extLst>
                    <c:strCache>
                      <c:ptCount val="1"/>
                      <c:pt idx="0">
                        <c:v>Elementos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Hoja1!$A$2:$A$11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Hoja1!$A$2:$A$11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0C1E-4618-AB80-70E77226B820}"/>
                  </c:ext>
                </c:extLst>
              </c15:ser>
            </c15:filteredBarSeries>
          </c:ext>
        </c:extLst>
      </c:barChart>
      <c:catAx>
        <c:axId val="352733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Tamaño del vector a ordenar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52735904"/>
        <c:crosses val="autoZero"/>
        <c:auto val="1"/>
        <c:lblAlgn val="ctr"/>
        <c:lblOffset val="100"/>
        <c:noMultiLvlLbl val="0"/>
      </c:catAx>
      <c:valAx>
        <c:axId val="35273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Cantidad de Comparaciones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35273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97EDAE-6A16-4079-A239-FEDDD865368A}" type="doc">
      <dgm:prSet loTypeId="urn:microsoft.com/office/officeart/2005/8/layout/hierarchy6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3DC584C6-AAD1-4E0E-8127-B1D1DECF10FA}">
      <dgm:prSet phldrT="[Texto]"/>
      <dgm:spPr/>
      <dgm:t>
        <a:bodyPr/>
        <a:lstStyle/>
        <a:p>
          <a:r>
            <a:rPr lang="es-ES" dirty="0"/>
            <a:t>100</a:t>
          </a:r>
          <a:endParaRPr lang="es-AR" dirty="0"/>
        </a:p>
      </dgm:t>
    </dgm:pt>
    <dgm:pt modelId="{86731350-9135-498E-8E8C-92A8E04D05EB}" type="parTrans" cxnId="{47C86E8F-41D8-4996-98DF-59F60D5E2BAE}">
      <dgm:prSet/>
      <dgm:spPr/>
      <dgm:t>
        <a:bodyPr/>
        <a:lstStyle/>
        <a:p>
          <a:endParaRPr lang="es-AR"/>
        </a:p>
      </dgm:t>
    </dgm:pt>
    <dgm:pt modelId="{417F77DD-1614-4400-B2F2-D0E0B8918F51}" type="sibTrans" cxnId="{47C86E8F-41D8-4996-98DF-59F60D5E2BAE}">
      <dgm:prSet/>
      <dgm:spPr/>
      <dgm:t>
        <a:bodyPr/>
        <a:lstStyle/>
        <a:p>
          <a:endParaRPr lang="es-AR"/>
        </a:p>
      </dgm:t>
    </dgm:pt>
    <dgm:pt modelId="{1E700DCA-FE64-4436-8EED-DFD174FB3E6E}">
      <dgm:prSet phldrT="[Texto]"/>
      <dgm:spPr/>
      <dgm:t>
        <a:bodyPr/>
        <a:lstStyle/>
        <a:p>
          <a:r>
            <a:rPr lang="es-ES" dirty="0"/>
            <a:t>55</a:t>
          </a:r>
          <a:endParaRPr lang="es-AR" dirty="0"/>
        </a:p>
      </dgm:t>
    </dgm:pt>
    <dgm:pt modelId="{4C855962-652B-4CBB-A613-863D92D704AD}" type="parTrans" cxnId="{DDF2C20B-8239-42EA-8012-4826B4C3075E}">
      <dgm:prSet/>
      <dgm:spPr/>
      <dgm:t>
        <a:bodyPr/>
        <a:lstStyle/>
        <a:p>
          <a:endParaRPr lang="es-AR"/>
        </a:p>
      </dgm:t>
    </dgm:pt>
    <dgm:pt modelId="{99506229-08FE-428F-BBC5-B1E6DD32A034}" type="sibTrans" cxnId="{DDF2C20B-8239-42EA-8012-4826B4C3075E}">
      <dgm:prSet/>
      <dgm:spPr/>
      <dgm:t>
        <a:bodyPr/>
        <a:lstStyle/>
        <a:p>
          <a:endParaRPr lang="es-AR"/>
        </a:p>
      </dgm:t>
    </dgm:pt>
    <dgm:pt modelId="{6C1182B1-D470-4472-A720-5A5DD25EB521}">
      <dgm:prSet phldrT="[Texto]"/>
      <dgm:spPr/>
      <dgm:t>
        <a:bodyPr/>
        <a:lstStyle/>
        <a:p>
          <a:r>
            <a:rPr lang="es-ES" dirty="0"/>
            <a:t>45</a:t>
          </a:r>
          <a:endParaRPr lang="es-AR" dirty="0"/>
        </a:p>
      </dgm:t>
    </dgm:pt>
    <dgm:pt modelId="{E0FD5393-E3EB-4545-BA29-CC2497B20319}" type="parTrans" cxnId="{3F084380-4446-4C06-A675-26AE0F4BD5E4}">
      <dgm:prSet/>
      <dgm:spPr/>
      <dgm:t>
        <a:bodyPr/>
        <a:lstStyle/>
        <a:p>
          <a:endParaRPr lang="es-AR"/>
        </a:p>
      </dgm:t>
    </dgm:pt>
    <dgm:pt modelId="{57880BBE-9852-4CAE-908F-A6D120B28371}" type="sibTrans" cxnId="{3F084380-4446-4C06-A675-26AE0F4BD5E4}">
      <dgm:prSet/>
      <dgm:spPr/>
      <dgm:t>
        <a:bodyPr/>
        <a:lstStyle/>
        <a:p>
          <a:endParaRPr lang="es-AR"/>
        </a:p>
      </dgm:t>
    </dgm:pt>
    <dgm:pt modelId="{60BC040E-4D7B-4265-932A-7EAC5624EF9F}">
      <dgm:prSet phldrT="[Texto]"/>
      <dgm:spPr/>
      <dgm:t>
        <a:bodyPr/>
        <a:lstStyle/>
        <a:p>
          <a:r>
            <a:rPr lang="es-ES" dirty="0"/>
            <a:t>50</a:t>
          </a:r>
          <a:endParaRPr lang="es-AR" dirty="0"/>
        </a:p>
      </dgm:t>
    </dgm:pt>
    <dgm:pt modelId="{A07D5A5B-FD26-4687-8F33-2802A9080746}" type="parTrans" cxnId="{331C1B5B-88A9-4DE2-A07B-AE09FD2C3D12}">
      <dgm:prSet/>
      <dgm:spPr/>
      <dgm:t>
        <a:bodyPr/>
        <a:lstStyle/>
        <a:p>
          <a:endParaRPr lang="es-AR"/>
        </a:p>
      </dgm:t>
    </dgm:pt>
    <dgm:pt modelId="{37D3FF01-1607-4BE9-B863-C265FB3E618A}" type="sibTrans" cxnId="{331C1B5B-88A9-4DE2-A07B-AE09FD2C3D12}">
      <dgm:prSet/>
      <dgm:spPr/>
      <dgm:t>
        <a:bodyPr/>
        <a:lstStyle/>
        <a:p>
          <a:endParaRPr lang="es-AR"/>
        </a:p>
      </dgm:t>
    </dgm:pt>
    <dgm:pt modelId="{0DF1ACD7-F46A-47FB-B7E4-AA2976A4AFD7}">
      <dgm:prSet phldrT="[Texto]"/>
      <dgm:spPr/>
      <dgm:t>
        <a:bodyPr/>
        <a:lstStyle/>
        <a:p>
          <a:r>
            <a:rPr lang="es-ES" dirty="0"/>
            <a:t>70</a:t>
          </a:r>
          <a:endParaRPr lang="es-AR" dirty="0"/>
        </a:p>
      </dgm:t>
    </dgm:pt>
    <dgm:pt modelId="{697EBFAD-AA8A-4B93-8645-61C306DF5E16}" type="parTrans" cxnId="{38B3B217-069A-4979-926A-808ACF1E5548}">
      <dgm:prSet/>
      <dgm:spPr/>
      <dgm:t>
        <a:bodyPr/>
        <a:lstStyle/>
        <a:p>
          <a:endParaRPr lang="es-AR"/>
        </a:p>
      </dgm:t>
    </dgm:pt>
    <dgm:pt modelId="{4CF254C7-CBDB-4E9D-8334-5469330AD0E2}" type="sibTrans" cxnId="{38B3B217-069A-4979-926A-808ACF1E5548}">
      <dgm:prSet/>
      <dgm:spPr/>
      <dgm:t>
        <a:bodyPr/>
        <a:lstStyle/>
        <a:p>
          <a:endParaRPr lang="es-AR"/>
        </a:p>
      </dgm:t>
    </dgm:pt>
    <dgm:pt modelId="{C53CA6D8-DB19-4270-AA72-479107CB062A}">
      <dgm:prSet phldrT="[Texto]"/>
      <dgm:spPr/>
      <dgm:t>
        <a:bodyPr/>
        <a:lstStyle/>
        <a:p>
          <a:r>
            <a:rPr lang="es-ES" dirty="0"/>
            <a:t>60</a:t>
          </a:r>
          <a:endParaRPr lang="es-AR" dirty="0"/>
        </a:p>
      </dgm:t>
    </dgm:pt>
    <dgm:pt modelId="{F2AB1AAA-F2C7-49E9-916C-BFCD52B2D58E}" type="parTrans" cxnId="{0BD21120-67B2-4B3D-AFD4-7AA5487B5842}">
      <dgm:prSet/>
      <dgm:spPr/>
      <dgm:t>
        <a:bodyPr/>
        <a:lstStyle/>
        <a:p>
          <a:endParaRPr lang="es-AR"/>
        </a:p>
      </dgm:t>
    </dgm:pt>
    <dgm:pt modelId="{494B388C-694C-495E-A62C-A99BB0FA38FA}" type="sibTrans" cxnId="{0BD21120-67B2-4B3D-AFD4-7AA5487B5842}">
      <dgm:prSet/>
      <dgm:spPr/>
      <dgm:t>
        <a:bodyPr/>
        <a:lstStyle/>
        <a:p>
          <a:endParaRPr lang="es-AR"/>
        </a:p>
      </dgm:t>
    </dgm:pt>
    <dgm:pt modelId="{51F34A96-297B-4AB1-BB1C-B4435D519DCA}">
      <dgm:prSet phldrT="[Texto]"/>
      <dgm:spPr/>
      <dgm:t>
        <a:bodyPr/>
        <a:lstStyle/>
        <a:p>
          <a:r>
            <a:rPr lang="es-ES" dirty="0"/>
            <a:t>1</a:t>
          </a:r>
          <a:endParaRPr lang="es-AR" dirty="0"/>
        </a:p>
      </dgm:t>
    </dgm:pt>
    <dgm:pt modelId="{B8FC5836-CCD1-4C4E-BB48-B05D03569278}" type="parTrans" cxnId="{BFCB489E-6034-47CD-AB9D-001974CC1A37}">
      <dgm:prSet/>
      <dgm:spPr/>
      <dgm:t>
        <a:bodyPr/>
        <a:lstStyle/>
        <a:p>
          <a:endParaRPr lang="es-AR"/>
        </a:p>
      </dgm:t>
    </dgm:pt>
    <dgm:pt modelId="{0D8385D7-B78D-4214-81F2-65E0898A4742}" type="sibTrans" cxnId="{BFCB489E-6034-47CD-AB9D-001974CC1A37}">
      <dgm:prSet/>
      <dgm:spPr/>
      <dgm:t>
        <a:bodyPr/>
        <a:lstStyle/>
        <a:p>
          <a:endParaRPr lang="es-AR"/>
        </a:p>
      </dgm:t>
    </dgm:pt>
    <dgm:pt modelId="{D01C5150-C2F0-4FAF-B04D-33193A7BD5F3}">
      <dgm:prSet phldrT="[Texto]"/>
      <dgm:spPr/>
      <dgm:t>
        <a:bodyPr/>
        <a:lstStyle/>
        <a:p>
          <a:r>
            <a:rPr lang="es-ES" dirty="0"/>
            <a:t>50</a:t>
          </a:r>
          <a:endParaRPr lang="es-AR" dirty="0"/>
        </a:p>
      </dgm:t>
    </dgm:pt>
    <dgm:pt modelId="{05F59635-167D-4C96-9C4B-5E14AFA73252}" type="parTrans" cxnId="{D547B417-01A1-483F-89F2-FE7FE111708B}">
      <dgm:prSet/>
      <dgm:spPr/>
      <dgm:t>
        <a:bodyPr/>
        <a:lstStyle/>
        <a:p>
          <a:endParaRPr lang="es-AR"/>
        </a:p>
      </dgm:t>
    </dgm:pt>
    <dgm:pt modelId="{2F27DF0F-1C11-431B-8A26-0A944FB9124E}" type="sibTrans" cxnId="{D547B417-01A1-483F-89F2-FE7FE111708B}">
      <dgm:prSet/>
      <dgm:spPr/>
      <dgm:t>
        <a:bodyPr/>
        <a:lstStyle/>
        <a:p>
          <a:endParaRPr lang="es-AR"/>
        </a:p>
      </dgm:t>
    </dgm:pt>
    <dgm:pt modelId="{B452909A-7B3A-40B4-B720-815DD352B132}">
      <dgm:prSet phldrT="[Texto]"/>
      <dgm:spPr/>
      <dgm:t>
        <a:bodyPr/>
        <a:lstStyle/>
        <a:p>
          <a:r>
            <a:rPr lang="es-ES" dirty="0"/>
            <a:t>40</a:t>
          </a:r>
          <a:endParaRPr lang="es-AR" dirty="0"/>
        </a:p>
      </dgm:t>
    </dgm:pt>
    <dgm:pt modelId="{5EC63477-6E2F-418D-963C-CFF0761F298A}" type="parTrans" cxnId="{CBB3C1A8-3EAB-4D77-8600-23F7D88AFFAA}">
      <dgm:prSet/>
      <dgm:spPr/>
      <dgm:t>
        <a:bodyPr/>
        <a:lstStyle/>
        <a:p>
          <a:endParaRPr lang="es-AR"/>
        </a:p>
      </dgm:t>
    </dgm:pt>
    <dgm:pt modelId="{321A6082-A263-4B18-AE4F-7DB15566E440}" type="sibTrans" cxnId="{CBB3C1A8-3EAB-4D77-8600-23F7D88AFFAA}">
      <dgm:prSet/>
      <dgm:spPr/>
      <dgm:t>
        <a:bodyPr/>
        <a:lstStyle/>
        <a:p>
          <a:endParaRPr lang="es-AR"/>
        </a:p>
      </dgm:t>
    </dgm:pt>
    <dgm:pt modelId="{E29AE37D-0FD2-47EC-8223-55EBE75E0625}">
      <dgm:prSet phldrT="[Texto]"/>
      <dgm:spPr/>
      <dgm:t>
        <a:bodyPr/>
        <a:lstStyle/>
        <a:p>
          <a:r>
            <a:rPr lang="es-ES" dirty="0"/>
            <a:t>65</a:t>
          </a:r>
          <a:endParaRPr lang="es-AR" dirty="0"/>
        </a:p>
      </dgm:t>
    </dgm:pt>
    <dgm:pt modelId="{DE2A2BE2-BFA1-4539-9119-5B5CED925A61}" type="parTrans" cxnId="{2F5AB21F-6CF9-4FB9-97B4-466DBA205B73}">
      <dgm:prSet/>
      <dgm:spPr/>
      <dgm:t>
        <a:bodyPr/>
        <a:lstStyle/>
        <a:p>
          <a:endParaRPr lang="es-AR"/>
        </a:p>
      </dgm:t>
    </dgm:pt>
    <dgm:pt modelId="{EDEF0307-ACA9-4425-BCDC-A2B601EEA03C}" type="sibTrans" cxnId="{2F5AB21F-6CF9-4FB9-97B4-466DBA205B73}">
      <dgm:prSet/>
      <dgm:spPr/>
      <dgm:t>
        <a:bodyPr/>
        <a:lstStyle/>
        <a:p>
          <a:endParaRPr lang="es-AR"/>
        </a:p>
      </dgm:t>
    </dgm:pt>
    <dgm:pt modelId="{CF07E562-A08D-43D6-94A2-CF75F4892FF9}">
      <dgm:prSet phldrT="[Texto]"/>
      <dgm:spPr/>
      <dgm:t>
        <a:bodyPr/>
        <a:lstStyle/>
        <a:p>
          <a:r>
            <a:rPr lang="es-ES" dirty="0"/>
            <a:t>15</a:t>
          </a:r>
          <a:endParaRPr lang="es-AR" dirty="0"/>
        </a:p>
      </dgm:t>
    </dgm:pt>
    <dgm:pt modelId="{6BE41352-057D-4783-AF9E-DEA96E815469}" type="parTrans" cxnId="{8A162FA6-6CD5-4173-AB45-3171A575AA14}">
      <dgm:prSet/>
      <dgm:spPr/>
      <dgm:t>
        <a:bodyPr/>
        <a:lstStyle/>
        <a:p>
          <a:endParaRPr lang="es-AR"/>
        </a:p>
      </dgm:t>
    </dgm:pt>
    <dgm:pt modelId="{55E435CD-6CF8-4CCC-8158-F3D17CB5FC20}" type="sibTrans" cxnId="{8A162FA6-6CD5-4173-AB45-3171A575AA14}">
      <dgm:prSet/>
      <dgm:spPr/>
      <dgm:t>
        <a:bodyPr/>
        <a:lstStyle/>
        <a:p>
          <a:endParaRPr lang="es-AR"/>
        </a:p>
      </dgm:t>
    </dgm:pt>
    <dgm:pt modelId="{275C6EE3-669E-466D-A1CC-E858F8821972}">
      <dgm:prSet phldrT="[Texto]"/>
      <dgm:spPr/>
      <dgm:t>
        <a:bodyPr/>
        <a:lstStyle/>
        <a:p>
          <a:r>
            <a:rPr lang="es-ES" dirty="0"/>
            <a:t>48</a:t>
          </a:r>
          <a:endParaRPr lang="es-AR" dirty="0"/>
        </a:p>
      </dgm:t>
    </dgm:pt>
    <dgm:pt modelId="{AAA007CA-F871-4EBE-BEBB-9D7EC8C5457A}" type="parTrans" cxnId="{B090FA17-0D35-40E4-8A3B-5DE0B85048C0}">
      <dgm:prSet/>
      <dgm:spPr/>
      <dgm:t>
        <a:bodyPr/>
        <a:lstStyle/>
        <a:p>
          <a:endParaRPr lang="es-AR"/>
        </a:p>
      </dgm:t>
    </dgm:pt>
    <dgm:pt modelId="{B8969D84-B32B-48DB-BE72-D25E47569011}" type="sibTrans" cxnId="{B090FA17-0D35-40E4-8A3B-5DE0B85048C0}">
      <dgm:prSet/>
      <dgm:spPr/>
      <dgm:t>
        <a:bodyPr/>
        <a:lstStyle/>
        <a:p>
          <a:endParaRPr lang="es-AR"/>
        </a:p>
      </dgm:t>
    </dgm:pt>
    <dgm:pt modelId="{849CD205-6BD5-4555-BAEB-D5F628F930D6}">
      <dgm:prSet phldrT="[Texto]"/>
      <dgm:spPr/>
      <dgm:t>
        <a:bodyPr/>
        <a:lstStyle/>
        <a:p>
          <a:r>
            <a:rPr lang="es-ES" dirty="0"/>
            <a:t>49</a:t>
          </a:r>
          <a:endParaRPr lang="es-AR" dirty="0"/>
        </a:p>
      </dgm:t>
    </dgm:pt>
    <dgm:pt modelId="{D4B9A398-2DCE-462E-9E21-BAADF3D8F009}" type="parTrans" cxnId="{03AB6525-02D2-41C5-B8B9-548698CA3827}">
      <dgm:prSet/>
      <dgm:spPr/>
      <dgm:t>
        <a:bodyPr/>
        <a:lstStyle/>
        <a:p>
          <a:endParaRPr lang="es-AR"/>
        </a:p>
      </dgm:t>
    </dgm:pt>
    <dgm:pt modelId="{59CE32AD-C541-4A69-BD6A-34444783D1B0}" type="sibTrans" cxnId="{03AB6525-02D2-41C5-B8B9-548698CA3827}">
      <dgm:prSet/>
      <dgm:spPr/>
      <dgm:t>
        <a:bodyPr/>
        <a:lstStyle/>
        <a:p>
          <a:endParaRPr lang="es-AR"/>
        </a:p>
      </dgm:t>
    </dgm:pt>
    <dgm:pt modelId="{4B76DA42-51F6-42C3-97EE-92E01CAAFF64}">
      <dgm:prSet phldrT="[Texto]"/>
      <dgm:spPr/>
      <dgm:t>
        <a:bodyPr/>
        <a:lstStyle/>
        <a:p>
          <a:r>
            <a:rPr lang="es-ES" dirty="0"/>
            <a:t>10</a:t>
          </a:r>
          <a:endParaRPr lang="es-AR" dirty="0"/>
        </a:p>
      </dgm:t>
    </dgm:pt>
    <dgm:pt modelId="{DAE9B5C3-01AA-456D-8DEE-1B9CE2D0A914}" type="parTrans" cxnId="{94F9E7C6-0D9B-41CA-8556-471B8B2890F3}">
      <dgm:prSet/>
      <dgm:spPr/>
      <dgm:t>
        <a:bodyPr/>
        <a:lstStyle/>
        <a:p>
          <a:endParaRPr lang="es-AR"/>
        </a:p>
      </dgm:t>
    </dgm:pt>
    <dgm:pt modelId="{5B477716-65C7-4F36-9A32-104EC23A7FE9}" type="sibTrans" cxnId="{94F9E7C6-0D9B-41CA-8556-471B8B2890F3}">
      <dgm:prSet/>
      <dgm:spPr/>
      <dgm:t>
        <a:bodyPr/>
        <a:lstStyle/>
        <a:p>
          <a:endParaRPr lang="es-AR"/>
        </a:p>
      </dgm:t>
    </dgm:pt>
    <dgm:pt modelId="{B49F4185-ECFB-46C2-91A0-3F0FB0A0D9D1}">
      <dgm:prSet phldrT="[Texto]"/>
      <dgm:spPr/>
      <dgm:t>
        <a:bodyPr/>
        <a:lstStyle/>
        <a:p>
          <a:r>
            <a:rPr lang="es-ES" dirty="0"/>
            <a:t>22</a:t>
          </a:r>
          <a:endParaRPr lang="es-AR" dirty="0"/>
        </a:p>
      </dgm:t>
    </dgm:pt>
    <dgm:pt modelId="{81029199-2EE1-4CF6-8ABD-B6B1760EF78E}" type="parTrans" cxnId="{5F691160-BDEF-4393-AB54-8A2051E327C3}">
      <dgm:prSet/>
      <dgm:spPr/>
      <dgm:t>
        <a:bodyPr/>
        <a:lstStyle/>
        <a:p>
          <a:endParaRPr lang="es-AR"/>
        </a:p>
      </dgm:t>
    </dgm:pt>
    <dgm:pt modelId="{696B2D30-357B-4838-B7A5-D457FFA40408}" type="sibTrans" cxnId="{5F691160-BDEF-4393-AB54-8A2051E327C3}">
      <dgm:prSet/>
      <dgm:spPr/>
      <dgm:t>
        <a:bodyPr/>
        <a:lstStyle/>
        <a:p>
          <a:endParaRPr lang="es-AR"/>
        </a:p>
      </dgm:t>
    </dgm:pt>
    <dgm:pt modelId="{3DC017BC-FDD7-44B3-AF75-F4A2BFA3152F}" type="pres">
      <dgm:prSet presAssocID="{F397EDAE-6A16-4079-A239-FEDDD865368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C10BA9B-4EA9-4425-9C1C-3AE9AA0873B3}" type="pres">
      <dgm:prSet presAssocID="{F397EDAE-6A16-4079-A239-FEDDD865368A}" presName="hierFlow" presStyleCnt="0"/>
      <dgm:spPr/>
    </dgm:pt>
    <dgm:pt modelId="{C63FEF5C-58FE-4FE2-8B81-8D0512F783CC}" type="pres">
      <dgm:prSet presAssocID="{F397EDAE-6A16-4079-A239-FEDDD865368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3B62CAF-A9F3-4E49-A905-5F528954A57F}" type="pres">
      <dgm:prSet presAssocID="{3DC584C6-AAD1-4E0E-8127-B1D1DECF10FA}" presName="Name14" presStyleCnt="0"/>
      <dgm:spPr/>
    </dgm:pt>
    <dgm:pt modelId="{05F19CDC-6450-4E8F-843B-9D5810C0AD8F}" type="pres">
      <dgm:prSet presAssocID="{3DC584C6-AAD1-4E0E-8127-B1D1DECF10FA}" presName="level1Shape" presStyleLbl="node0" presStyleIdx="0" presStyleCnt="1">
        <dgm:presLayoutVars>
          <dgm:chPref val="3"/>
        </dgm:presLayoutVars>
      </dgm:prSet>
      <dgm:spPr/>
    </dgm:pt>
    <dgm:pt modelId="{03EC195B-F43D-4092-9383-94A06B640744}" type="pres">
      <dgm:prSet presAssocID="{3DC584C6-AAD1-4E0E-8127-B1D1DECF10FA}" presName="hierChild2" presStyleCnt="0"/>
      <dgm:spPr/>
    </dgm:pt>
    <dgm:pt modelId="{70729242-93AC-4915-9FE2-24E511A673D0}" type="pres">
      <dgm:prSet presAssocID="{4C855962-652B-4CBB-A613-863D92D704AD}" presName="Name19" presStyleLbl="parChTrans1D2" presStyleIdx="0" presStyleCnt="2"/>
      <dgm:spPr/>
    </dgm:pt>
    <dgm:pt modelId="{07234EC1-8F6B-4037-8B5D-4A9BD3D53340}" type="pres">
      <dgm:prSet presAssocID="{1E700DCA-FE64-4436-8EED-DFD174FB3E6E}" presName="Name21" presStyleCnt="0"/>
      <dgm:spPr/>
    </dgm:pt>
    <dgm:pt modelId="{48780A73-8BED-4005-88C5-2A99BF7889AC}" type="pres">
      <dgm:prSet presAssocID="{1E700DCA-FE64-4436-8EED-DFD174FB3E6E}" presName="level2Shape" presStyleLbl="node2" presStyleIdx="0" presStyleCnt="2"/>
      <dgm:spPr/>
    </dgm:pt>
    <dgm:pt modelId="{A3F1FF17-7D9C-42AD-9BA7-C9DF9E85B495}" type="pres">
      <dgm:prSet presAssocID="{1E700DCA-FE64-4436-8EED-DFD174FB3E6E}" presName="hierChild3" presStyleCnt="0"/>
      <dgm:spPr/>
    </dgm:pt>
    <dgm:pt modelId="{99A42329-AE0A-4F10-B0C9-894E16A35D73}" type="pres">
      <dgm:prSet presAssocID="{E0FD5393-E3EB-4545-BA29-CC2497B20319}" presName="Name19" presStyleLbl="parChTrans1D3" presStyleIdx="0" presStyleCnt="4"/>
      <dgm:spPr/>
    </dgm:pt>
    <dgm:pt modelId="{CED0D4F5-DBF7-4F9A-8A0A-B28FFE4E1C97}" type="pres">
      <dgm:prSet presAssocID="{6C1182B1-D470-4472-A720-5A5DD25EB521}" presName="Name21" presStyleCnt="0"/>
      <dgm:spPr/>
    </dgm:pt>
    <dgm:pt modelId="{63DF3C13-2AC3-48F5-902E-40F995D1B6AD}" type="pres">
      <dgm:prSet presAssocID="{6C1182B1-D470-4472-A720-5A5DD25EB521}" presName="level2Shape" presStyleLbl="node3" presStyleIdx="0" presStyleCnt="4"/>
      <dgm:spPr/>
    </dgm:pt>
    <dgm:pt modelId="{D6FB5120-8080-40D5-98EC-58337182CFF7}" type="pres">
      <dgm:prSet presAssocID="{6C1182B1-D470-4472-A720-5A5DD25EB521}" presName="hierChild3" presStyleCnt="0"/>
      <dgm:spPr/>
    </dgm:pt>
    <dgm:pt modelId="{BAB134FA-B4AF-4412-9006-E0A5C80DAC83}" type="pres">
      <dgm:prSet presAssocID="{81029199-2EE1-4CF6-8ABD-B6B1760EF78E}" presName="Name19" presStyleLbl="parChTrans1D4" presStyleIdx="0" presStyleCnt="8"/>
      <dgm:spPr/>
    </dgm:pt>
    <dgm:pt modelId="{34FC8FDE-DE3D-4595-8DD4-9F84CA81E167}" type="pres">
      <dgm:prSet presAssocID="{B49F4185-ECFB-46C2-91A0-3F0FB0A0D9D1}" presName="Name21" presStyleCnt="0"/>
      <dgm:spPr/>
    </dgm:pt>
    <dgm:pt modelId="{C28018D8-4324-4553-BE7B-212F56AFF8D0}" type="pres">
      <dgm:prSet presAssocID="{B49F4185-ECFB-46C2-91A0-3F0FB0A0D9D1}" presName="level2Shape" presStyleLbl="node4" presStyleIdx="0" presStyleCnt="8"/>
      <dgm:spPr/>
    </dgm:pt>
    <dgm:pt modelId="{5D2949F8-65EA-4EA8-81B5-4F70C61C532D}" type="pres">
      <dgm:prSet presAssocID="{B49F4185-ECFB-46C2-91A0-3F0FB0A0D9D1}" presName="hierChild3" presStyleCnt="0"/>
      <dgm:spPr/>
    </dgm:pt>
    <dgm:pt modelId="{1D13A645-8CB6-4351-851C-A9BF4238F71C}" type="pres">
      <dgm:prSet presAssocID="{DAE9B5C3-01AA-456D-8DEE-1B9CE2D0A914}" presName="Name19" presStyleLbl="parChTrans1D4" presStyleIdx="1" presStyleCnt="8"/>
      <dgm:spPr/>
    </dgm:pt>
    <dgm:pt modelId="{407023B9-8E2A-425F-95D3-547C690B5D86}" type="pres">
      <dgm:prSet presAssocID="{4B76DA42-51F6-42C3-97EE-92E01CAAFF64}" presName="Name21" presStyleCnt="0"/>
      <dgm:spPr/>
    </dgm:pt>
    <dgm:pt modelId="{2C2F5FEE-AC58-43AF-ACE7-E887C0FBEC35}" type="pres">
      <dgm:prSet presAssocID="{4B76DA42-51F6-42C3-97EE-92E01CAAFF64}" presName="level2Shape" presStyleLbl="node4" presStyleIdx="1" presStyleCnt="8"/>
      <dgm:spPr/>
    </dgm:pt>
    <dgm:pt modelId="{6598A407-81D3-4831-BED4-3052F679ADDB}" type="pres">
      <dgm:prSet presAssocID="{4B76DA42-51F6-42C3-97EE-92E01CAAFF64}" presName="hierChild3" presStyleCnt="0"/>
      <dgm:spPr/>
    </dgm:pt>
    <dgm:pt modelId="{BDAACA0F-9AAD-4E11-B340-889742CA4F8F}" type="pres">
      <dgm:prSet presAssocID="{A07D5A5B-FD26-4687-8F33-2802A9080746}" presName="Name19" presStyleLbl="parChTrans1D3" presStyleIdx="1" presStyleCnt="4"/>
      <dgm:spPr/>
    </dgm:pt>
    <dgm:pt modelId="{BED81F3A-8C6A-4C61-BE47-07482524A468}" type="pres">
      <dgm:prSet presAssocID="{60BC040E-4D7B-4265-932A-7EAC5624EF9F}" presName="Name21" presStyleCnt="0"/>
      <dgm:spPr/>
    </dgm:pt>
    <dgm:pt modelId="{78D0602D-4B28-477D-A450-D016BF8ABB0D}" type="pres">
      <dgm:prSet presAssocID="{60BC040E-4D7B-4265-932A-7EAC5624EF9F}" presName="level2Shape" presStyleLbl="node3" presStyleIdx="1" presStyleCnt="4"/>
      <dgm:spPr/>
    </dgm:pt>
    <dgm:pt modelId="{A0643073-3980-4F4C-8E87-4ADD02ECD5A3}" type="pres">
      <dgm:prSet presAssocID="{60BC040E-4D7B-4265-932A-7EAC5624EF9F}" presName="hierChild3" presStyleCnt="0"/>
      <dgm:spPr/>
    </dgm:pt>
    <dgm:pt modelId="{18EC1933-2A2D-4DD3-B336-B9568F252194}" type="pres">
      <dgm:prSet presAssocID="{D4B9A398-2DCE-462E-9E21-BAADF3D8F009}" presName="Name19" presStyleLbl="parChTrans1D4" presStyleIdx="2" presStyleCnt="8"/>
      <dgm:spPr/>
    </dgm:pt>
    <dgm:pt modelId="{049716A0-6822-41BB-85F8-03C53E69907E}" type="pres">
      <dgm:prSet presAssocID="{849CD205-6BD5-4555-BAEB-D5F628F930D6}" presName="Name21" presStyleCnt="0"/>
      <dgm:spPr/>
    </dgm:pt>
    <dgm:pt modelId="{9A548F08-E682-4D48-9682-258CBC017E69}" type="pres">
      <dgm:prSet presAssocID="{849CD205-6BD5-4555-BAEB-D5F628F930D6}" presName="level2Shape" presStyleLbl="node4" presStyleIdx="2" presStyleCnt="8"/>
      <dgm:spPr/>
    </dgm:pt>
    <dgm:pt modelId="{E1FCFE83-86EC-4097-AC91-970E52D7C231}" type="pres">
      <dgm:prSet presAssocID="{849CD205-6BD5-4555-BAEB-D5F628F930D6}" presName="hierChild3" presStyleCnt="0"/>
      <dgm:spPr/>
    </dgm:pt>
    <dgm:pt modelId="{F7BECA57-F269-4796-8703-87A6F4C468FF}" type="pres">
      <dgm:prSet presAssocID="{AAA007CA-F871-4EBE-BEBB-9D7EC8C5457A}" presName="Name19" presStyleLbl="parChTrans1D4" presStyleIdx="3" presStyleCnt="8"/>
      <dgm:spPr/>
    </dgm:pt>
    <dgm:pt modelId="{C02020EB-A961-4B09-A6AA-2BF9A1F6832D}" type="pres">
      <dgm:prSet presAssocID="{275C6EE3-669E-466D-A1CC-E858F8821972}" presName="Name21" presStyleCnt="0"/>
      <dgm:spPr/>
    </dgm:pt>
    <dgm:pt modelId="{C4E855D0-4B48-4CFF-A997-E43175AA37B4}" type="pres">
      <dgm:prSet presAssocID="{275C6EE3-669E-466D-A1CC-E858F8821972}" presName="level2Shape" presStyleLbl="node4" presStyleIdx="3" presStyleCnt="8"/>
      <dgm:spPr/>
    </dgm:pt>
    <dgm:pt modelId="{8D6D58DA-7EE7-4162-BDA6-40DC6B394254}" type="pres">
      <dgm:prSet presAssocID="{275C6EE3-669E-466D-A1CC-E858F8821972}" presName="hierChild3" presStyleCnt="0"/>
      <dgm:spPr/>
    </dgm:pt>
    <dgm:pt modelId="{8AF1FA47-9B77-4E27-B4EF-DD8838669161}" type="pres">
      <dgm:prSet presAssocID="{697EBFAD-AA8A-4B93-8645-61C306DF5E16}" presName="Name19" presStyleLbl="parChTrans1D2" presStyleIdx="1" presStyleCnt="2"/>
      <dgm:spPr/>
    </dgm:pt>
    <dgm:pt modelId="{ACB03A26-1C2F-49BF-9AD7-F846F0B2A773}" type="pres">
      <dgm:prSet presAssocID="{0DF1ACD7-F46A-47FB-B7E4-AA2976A4AFD7}" presName="Name21" presStyleCnt="0"/>
      <dgm:spPr/>
    </dgm:pt>
    <dgm:pt modelId="{C4137A44-0F75-458B-8382-CA7D3FC353FA}" type="pres">
      <dgm:prSet presAssocID="{0DF1ACD7-F46A-47FB-B7E4-AA2976A4AFD7}" presName="level2Shape" presStyleLbl="node2" presStyleIdx="1" presStyleCnt="2"/>
      <dgm:spPr/>
    </dgm:pt>
    <dgm:pt modelId="{77F0448B-CDE7-47E0-9B40-DFDD5EF6B37F}" type="pres">
      <dgm:prSet presAssocID="{0DF1ACD7-F46A-47FB-B7E4-AA2976A4AFD7}" presName="hierChild3" presStyleCnt="0"/>
      <dgm:spPr/>
    </dgm:pt>
    <dgm:pt modelId="{0E3255B8-CBBE-43E7-8EAF-8F651FC19B94}" type="pres">
      <dgm:prSet presAssocID="{F2AB1AAA-F2C7-49E9-916C-BFCD52B2D58E}" presName="Name19" presStyleLbl="parChTrans1D3" presStyleIdx="2" presStyleCnt="4"/>
      <dgm:spPr/>
    </dgm:pt>
    <dgm:pt modelId="{37F88F48-C122-4264-B487-9E34F1F0F1CD}" type="pres">
      <dgm:prSet presAssocID="{C53CA6D8-DB19-4270-AA72-479107CB062A}" presName="Name21" presStyleCnt="0"/>
      <dgm:spPr/>
    </dgm:pt>
    <dgm:pt modelId="{64DEEB73-69AE-49E7-A5BC-504AB577C76E}" type="pres">
      <dgm:prSet presAssocID="{C53CA6D8-DB19-4270-AA72-479107CB062A}" presName="level2Shape" presStyleLbl="node3" presStyleIdx="2" presStyleCnt="4"/>
      <dgm:spPr/>
    </dgm:pt>
    <dgm:pt modelId="{6118B4E6-D6E9-4CAA-930A-1E5D3EDE02D3}" type="pres">
      <dgm:prSet presAssocID="{C53CA6D8-DB19-4270-AA72-479107CB062A}" presName="hierChild3" presStyleCnt="0"/>
      <dgm:spPr/>
    </dgm:pt>
    <dgm:pt modelId="{20E468A6-65C8-4CC7-B84D-662ECE1E75E6}" type="pres">
      <dgm:prSet presAssocID="{5EC63477-6E2F-418D-963C-CFF0761F298A}" presName="Name19" presStyleLbl="parChTrans1D4" presStyleIdx="4" presStyleCnt="8"/>
      <dgm:spPr/>
    </dgm:pt>
    <dgm:pt modelId="{6F57982F-E12E-4431-ABB5-D1ECB72805D5}" type="pres">
      <dgm:prSet presAssocID="{B452909A-7B3A-40B4-B720-815DD352B132}" presName="Name21" presStyleCnt="0"/>
      <dgm:spPr/>
    </dgm:pt>
    <dgm:pt modelId="{DE9984F0-FBEA-4040-8995-99D34B145A32}" type="pres">
      <dgm:prSet presAssocID="{B452909A-7B3A-40B4-B720-815DD352B132}" presName="level2Shape" presStyleLbl="node4" presStyleIdx="4" presStyleCnt="8"/>
      <dgm:spPr/>
    </dgm:pt>
    <dgm:pt modelId="{0A020C47-2975-41AA-B417-61FD26C966A0}" type="pres">
      <dgm:prSet presAssocID="{B452909A-7B3A-40B4-B720-815DD352B132}" presName="hierChild3" presStyleCnt="0"/>
      <dgm:spPr/>
    </dgm:pt>
    <dgm:pt modelId="{16F79534-AA64-497B-A2D6-7CEC477849BD}" type="pres">
      <dgm:prSet presAssocID="{05F59635-167D-4C96-9C4B-5E14AFA73252}" presName="Name19" presStyleLbl="parChTrans1D4" presStyleIdx="5" presStyleCnt="8"/>
      <dgm:spPr/>
    </dgm:pt>
    <dgm:pt modelId="{782C2D47-40BB-4544-B261-2D5A14205F22}" type="pres">
      <dgm:prSet presAssocID="{D01C5150-C2F0-4FAF-B04D-33193A7BD5F3}" presName="Name21" presStyleCnt="0"/>
      <dgm:spPr/>
    </dgm:pt>
    <dgm:pt modelId="{2FA46D38-C4A4-4E81-88DF-06ED1E1333F2}" type="pres">
      <dgm:prSet presAssocID="{D01C5150-C2F0-4FAF-B04D-33193A7BD5F3}" presName="level2Shape" presStyleLbl="node4" presStyleIdx="5" presStyleCnt="8"/>
      <dgm:spPr/>
    </dgm:pt>
    <dgm:pt modelId="{BD4AEA4A-96D5-478D-97CB-E1BA09C4F9EB}" type="pres">
      <dgm:prSet presAssocID="{D01C5150-C2F0-4FAF-B04D-33193A7BD5F3}" presName="hierChild3" presStyleCnt="0"/>
      <dgm:spPr/>
    </dgm:pt>
    <dgm:pt modelId="{07645157-A8FC-4900-8981-E75A6AC43040}" type="pres">
      <dgm:prSet presAssocID="{DE2A2BE2-BFA1-4539-9119-5B5CED925A61}" presName="Name19" presStyleLbl="parChTrans1D3" presStyleIdx="3" presStyleCnt="4"/>
      <dgm:spPr/>
    </dgm:pt>
    <dgm:pt modelId="{E68F83C1-E528-45E6-8CBD-BA1FD5F610C1}" type="pres">
      <dgm:prSet presAssocID="{E29AE37D-0FD2-47EC-8223-55EBE75E0625}" presName="Name21" presStyleCnt="0"/>
      <dgm:spPr/>
    </dgm:pt>
    <dgm:pt modelId="{154A9B01-5013-496E-9668-538650A4E52D}" type="pres">
      <dgm:prSet presAssocID="{E29AE37D-0FD2-47EC-8223-55EBE75E0625}" presName="level2Shape" presStyleLbl="node3" presStyleIdx="3" presStyleCnt="4"/>
      <dgm:spPr/>
    </dgm:pt>
    <dgm:pt modelId="{E78DA9BB-CC4C-443D-932C-06B2DD350708}" type="pres">
      <dgm:prSet presAssocID="{E29AE37D-0FD2-47EC-8223-55EBE75E0625}" presName="hierChild3" presStyleCnt="0"/>
      <dgm:spPr/>
    </dgm:pt>
    <dgm:pt modelId="{7D5F33B5-9614-4D2A-85A6-BFB5DBD4C725}" type="pres">
      <dgm:prSet presAssocID="{6BE41352-057D-4783-AF9E-DEA96E815469}" presName="Name19" presStyleLbl="parChTrans1D4" presStyleIdx="6" presStyleCnt="8"/>
      <dgm:spPr/>
    </dgm:pt>
    <dgm:pt modelId="{A0DD8E3B-69F0-461F-AD12-BE11ED8E0097}" type="pres">
      <dgm:prSet presAssocID="{CF07E562-A08D-43D6-94A2-CF75F4892FF9}" presName="Name21" presStyleCnt="0"/>
      <dgm:spPr/>
    </dgm:pt>
    <dgm:pt modelId="{F8864171-FFDC-418E-B338-6337FA67CE1D}" type="pres">
      <dgm:prSet presAssocID="{CF07E562-A08D-43D6-94A2-CF75F4892FF9}" presName="level2Shape" presStyleLbl="node4" presStyleIdx="6" presStyleCnt="8"/>
      <dgm:spPr/>
    </dgm:pt>
    <dgm:pt modelId="{FBD651B3-C015-42D7-8CAD-4A5321C1C58A}" type="pres">
      <dgm:prSet presAssocID="{CF07E562-A08D-43D6-94A2-CF75F4892FF9}" presName="hierChild3" presStyleCnt="0"/>
      <dgm:spPr/>
    </dgm:pt>
    <dgm:pt modelId="{07CB4961-838D-45E6-A4AD-8579C3339C85}" type="pres">
      <dgm:prSet presAssocID="{B8FC5836-CCD1-4C4E-BB48-B05D03569278}" presName="Name19" presStyleLbl="parChTrans1D4" presStyleIdx="7" presStyleCnt="8"/>
      <dgm:spPr/>
    </dgm:pt>
    <dgm:pt modelId="{5F96FD0A-EA65-4218-9B90-EF4C2DF4775A}" type="pres">
      <dgm:prSet presAssocID="{51F34A96-297B-4AB1-BB1C-B4435D519DCA}" presName="Name21" presStyleCnt="0"/>
      <dgm:spPr/>
    </dgm:pt>
    <dgm:pt modelId="{7A914FBC-75C5-4A32-BFC6-7D0A305809D8}" type="pres">
      <dgm:prSet presAssocID="{51F34A96-297B-4AB1-BB1C-B4435D519DCA}" presName="level2Shape" presStyleLbl="node4" presStyleIdx="7" presStyleCnt="8"/>
      <dgm:spPr/>
    </dgm:pt>
    <dgm:pt modelId="{8F9726B9-1DA6-4629-ADD9-A4BF2E854F64}" type="pres">
      <dgm:prSet presAssocID="{51F34A96-297B-4AB1-BB1C-B4435D519DCA}" presName="hierChild3" presStyleCnt="0"/>
      <dgm:spPr/>
    </dgm:pt>
    <dgm:pt modelId="{3EE5F9F1-CA7C-4A81-8FF5-4ED5D6548458}" type="pres">
      <dgm:prSet presAssocID="{F397EDAE-6A16-4079-A239-FEDDD865368A}" presName="bgShapesFlow" presStyleCnt="0"/>
      <dgm:spPr/>
    </dgm:pt>
  </dgm:ptLst>
  <dgm:cxnLst>
    <dgm:cxn modelId="{DDF2C20B-8239-42EA-8012-4826B4C3075E}" srcId="{3DC584C6-AAD1-4E0E-8127-B1D1DECF10FA}" destId="{1E700DCA-FE64-4436-8EED-DFD174FB3E6E}" srcOrd="0" destOrd="0" parTransId="{4C855962-652B-4CBB-A613-863D92D704AD}" sibTransId="{99506229-08FE-428F-BBC5-B1E6DD32A034}"/>
    <dgm:cxn modelId="{13070C0D-B3AA-4E57-B3E2-F080A6D885BE}" type="presOf" srcId="{F2AB1AAA-F2C7-49E9-916C-BFCD52B2D58E}" destId="{0E3255B8-CBBE-43E7-8EAF-8F651FC19B94}" srcOrd="0" destOrd="0" presId="urn:microsoft.com/office/officeart/2005/8/layout/hierarchy6"/>
    <dgm:cxn modelId="{8FC8D311-B447-4F15-971A-421800C3471F}" type="presOf" srcId="{3DC584C6-AAD1-4E0E-8127-B1D1DECF10FA}" destId="{05F19CDC-6450-4E8F-843B-9D5810C0AD8F}" srcOrd="0" destOrd="0" presId="urn:microsoft.com/office/officeart/2005/8/layout/hierarchy6"/>
    <dgm:cxn modelId="{38B3B217-069A-4979-926A-808ACF1E5548}" srcId="{3DC584C6-AAD1-4E0E-8127-B1D1DECF10FA}" destId="{0DF1ACD7-F46A-47FB-B7E4-AA2976A4AFD7}" srcOrd="1" destOrd="0" parTransId="{697EBFAD-AA8A-4B93-8645-61C306DF5E16}" sibTransId="{4CF254C7-CBDB-4E9D-8334-5469330AD0E2}"/>
    <dgm:cxn modelId="{D547B417-01A1-483F-89F2-FE7FE111708B}" srcId="{C53CA6D8-DB19-4270-AA72-479107CB062A}" destId="{D01C5150-C2F0-4FAF-B04D-33193A7BD5F3}" srcOrd="1" destOrd="0" parTransId="{05F59635-167D-4C96-9C4B-5E14AFA73252}" sibTransId="{2F27DF0F-1C11-431B-8A26-0A944FB9124E}"/>
    <dgm:cxn modelId="{B090FA17-0D35-40E4-8A3B-5DE0B85048C0}" srcId="{60BC040E-4D7B-4265-932A-7EAC5624EF9F}" destId="{275C6EE3-669E-466D-A1CC-E858F8821972}" srcOrd="1" destOrd="0" parTransId="{AAA007CA-F871-4EBE-BEBB-9D7EC8C5457A}" sibTransId="{B8969D84-B32B-48DB-BE72-D25E47569011}"/>
    <dgm:cxn modelId="{2F5AB21F-6CF9-4FB9-97B4-466DBA205B73}" srcId="{0DF1ACD7-F46A-47FB-B7E4-AA2976A4AFD7}" destId="{E29AE37D-0FD2-47EC-8223-55EBE75E0625}" srcOrd="1" destOrd="0" parTransId="{DE2A2BE2-BFA1-4539-9119-5B5CED925A61}" sibTransId="{EDEF0307-ACA9-4425-BCDC-A2B601EEA03C}"/>
    <dgm:cxn modelId="{0BD21120-67B2-4B3D-AFD4-7AA5487B5842}" srcId="{0DF1ACD7-F46A-47FB-B7E4-AA2976A4AFD7}" destId="{C53CA6D8-DB19-4270-AA72-479107CB062A}" srcOrd="0" destOrd="0" parTransId="{F2AB1AAA-F2C7-49E9-916C-BFCD52B2D58E}" sibTransId="{494B388C-694C-495E-A62C-A99BB0FA38FA}"/>
    <dgm:cxn modelId="{2BB5BA20-4FE7-47FF-B5EA-3F6134E39274}" type="presOf" srcId="{C53CA6D8-DB19-4270-AA72-479107CB062A}" destId="{64DEEB73-69AE-49E7-A5BC-504AB577C76E}" srcOrd="0" destOrd="0" presId="urn:microsoft.com/office/officeart/2005/8/layout/hierarchy6"/>
    <dgm:cxn modelId="{F4ED5524-17C1-4F95-9990-62ABA3265F9B}" type="presOf" srcId="{51F34A96-297B-4AB1-BB1C-B4435D519DCA}" destId="{7A914FBC-75C5-4A32-BFC6-7D0A305809D8}" srcOrd="0" destOrd="0" presId="urn:microsoft.com/office/officeart/2005/8/layout/hierarchy6"/>
    <dgm:cxn modelId="{03AB6525-02D2-41C5-B8B9-548698CA3827}" srcId="{60BC040E-4D7B-4265-932A-7EAC5624EF9F}" destId="{849CD205-6BD5-4555-BAEB-D5F628F930D6}" srcOrd="0" destOrd="0" parTransId="{D4B9A398-2DCE-462E-9E21-BAADF3D8F009}" sibTransId="{59CE32AD-C541-4A69-BD6A-34444783D1B0}"/>
    <dgm:cxn modelId="{6DD46427-53C2-4BA4-A0F3-CFE0CDB9313A}" type="presOf" srcId="{DE2A2BE2-BFA1-4539-9119-5B5CED925A61}" destId="{07645157-A8FC-4900-8981-E75A6AC43040}" srcOrd="0" destOrd="0" presId="urn:microsoft.com/office/officeart/2005/8/layout/hierarchy6"/>
    <dgm:cxn modelId="{19150F31-E1DB-4BF9-90B2-D63CB0DFA92E}" type="presOf" srcId="{D01C5150-C2F0-4FAF-B04D-33193A7BD5F3}" destId="{2FA46D38-C4A4-4E81-88DF-06ED1E1333F2}" srcOrd="0" destOrd="0" presId="urn:microsoft.com/office/officeart/2005/8/layout/hierarchy6"/>
    <dgm:cxn modelId="{400B1D31-9877-4F0C-9E03-F34BF8940250}" type="presOf" srcId="{B8FC5836-CCD1-4C4E-BB48-B05D03569278}" destId="{07CB4961-838D-45E6-A4AD-8579C3339C85}" srcOrd="0" destOrd="0" presId="urn:microsoft.com/office/officeart/2005/8/layout/hierarchy6"/>
    <dgm:cxn modelId="{BF6FA735-AA54-43CE-A6B8-4E8BC5579C19}" type="presOf" srcId="{4C855962-652B-4CBB-A613-863D92D704AD}" destId="{70729242-93AC-4915-9FE2-24E511A673D0}" srcOrd="0" destOrd="0" presId="urn:microsoft.com/office/officeart/2005/8/layout/hierarchy6"/>
    <dgm:cxn modelId="{64E69337-1C8A-426A-93DB-4B5A0BA9A395}" type="presOf" srcId="{81029199-2EE1-4CF6-8ABD-B6B1760EF78E}" destId="{BAB134FA-B4AF-4412-9006-E0A5C80DAC83}" srcOrd="0" destOrd="0" presId="urn:microsoft.com/office/officeart/2005/8/layout/hierarchy6"/>
    <dgm:cxn modelId="{B32C7E3C-100E-4EEE-98DD-AFD451B08364}" type="presOf" srcId="{5EC63477-6E2F-418D-963C-CFF0761F298A}" destId="{20E468A6-65C8-4CC7-B84D-662ECE1E75E6}" srcOrd="0" destOrd="0" presId="urn:microsoft.com/office/officeart/2005/8/layout/hierarchy6"/>
    <dgm:cxn modelId="{331C1B5B-88A9-4DE2-A07B-AE09FD2C3D12}" srcId="{1E700DCA-FE64-4436-8EED-DFD174FB3E6E}" destId="{60BC040E-4D7B-4265-932A-7EAC5624EF9F}" srcOrd="1" destOrd="0" parTransId="{A07D5A5B-FD26-4687-8F33-2802A9080746}" sibTransId="{37D3FF01-1607-4BE9-B863-C265FB3E618A}"/>
    <dgm:cxn modelId="{83E0C95C-252F-4AB1-832E-A3CDABAD76EB}" type="presOf" srcId="{CF07E562-A08D-43D6-94A2-CF75F4892FF9}" destId="{F8864171-FFDC-418E-B338-6337FA67CE1D}" srcOrd="0" destOrd="0" presId="urn:microsoft.com/office/officeart/2005/8/layout/hierarchy6"/>
    <dgm:cxn modelId="{5F691160-BDEF-4393-AB54-8A2051E327C3}" srcId="{6C1182B1-D470-4472-A720-5A5DD25EB521}" destId="{B49F4185-ECFB-46C2-91A0-3F0FB0A0D9D1}" srcOrd="0" destOrd="0" parTransId="{81029199-2EE1-4CF6-8ABD-B6B1760EF78E}" sibTransId="{696B2D30-357B-4838-B7A5-D457FFA40408}"/>
    <dgm:cxn modelId="{38666243-2F57-47E8-8D5C-F8B8F7B8907E}" type="presOf" srcId="{697EBFAD-AA8A-4B93-8645-61C306DF5E16}" destId="{8AF1FA47-9B77-4E27-B4EF-DD8838669161}" srcOrd="0" destOrd="0" presId="urn:microsoft.com/office/officeart/2005/8/layout/hierarchy6"/>
    <dgm:cxn modelId="{32A9AB48-230A-48AE-9892-C0EA04515143}" type="presOf" srcId="{A07D5A5B-FD26-4687-8F33-2802A9080746}" destId="{BDAACA0F-9AAD-4E11-B340-889742CA4F8F}" srcOrd="0" destOrd="0" presId="urn:microsoft.com/office/officeart/2005/8/layout/hierarchy6"/>
    <dgm:cxn modelId="{841B5259-EB50-4B78-936E-FD11063ABD0E}" type="presOf" srcId="{05F59635-167D-4C96-9C4B-5E14AFA73252}" destId="{16F79534-AA64-497B-A2D6-7CEC477849BD}" srcOrd="0" destOrd="0" presId="urn:microsoft.com/office/officeart/2005/8/layout/hierarchy6"/>
    <dgm:cxn modelId="{1A533B7A-7309-4FF5-8EA3-EB8407487162}" type="presOf" srcId="{0DF1ACD7-F46A-47FB-B7E4-AA2976A4AFD7}" destId="{C4137A44-0F75-458B-8382-CA7D3FC353FA}" srcOrd="0" destOrd="0" presId="urn:microsoft.com/office/officeart/2005/8/layout/hierarchy6"/>
    <dgm:cxn modelId="{6CC29C7F-8F92-44A2-BB7A-96BE9EE3DC12}" type="presOf" srcId="{6BE41352-057D-4783-AF9E-DEA96E815469}" destId="{7D5F33B5-9614-4D2A-85A6-BFB5DBD4C725}" srcOrd="0" destOrd="0" presId="urn:microsoft.com/office/officeart/2005/8/layout/hierarchy6"/>
    <dgm:cxn modelId="{3F084380-4446-4C06-A675-26AE0F4BD5E4}" srcId="{1E700DCA-FE64-4436-8EED-DFD174FB3E6E}" destId="{6C1182B1-D470-4472-A720-5A5DD25EB521}" srcOrd="0" destOrd="0" parTransId="{E0FD5393-E3EB-4545-BA29-CC2497B20319}" sibTransId="{57880BBE-9852-4CAE-908F-A6D120B28371}"/>
    <dgm:cxn modelId="{E70E6384-5DB3-4422-B2E7-55607627CA5E}" type="presOf" srcId="{AAA007CA-F871-4EBE-BEBB-9D7EC8C5457A}" destId="{F7BECA57-F269-4796-8703-87A6F4C468FF}" srcOrd="0" destOrd="0" presId="urn:microsoft.com/office/officeart/2005/8/layout/hierarchy6"/>
    <dgm:cxn modelId="{7E8C0B86-F252-4E89-BE8C-F85C209A0192}" type="presOf" srcId="{E0FD5393-E3EB-4545-BA29-CC2497B20319}" destId="{99A42329-AE0A-4F10-B0C9-894E16A35D73}" srcOrd="0" destOrd="0" presId="urn:microsoft.com/office/officeart/2005/8/layout/hierarchy6"/>
    <dgm:cxn modelId="{97171587-5F97-4FC3-9BD6-D0E0D9196374}" type="presOf" srcId="{B452909A-7B3A-40B4-B720-815DD352B132}" destId="{DE9984F0-FBEA-4040-8995-99D34B145A32}" srcOrd="0" destOrd="0" presId="urn:microsoft.com/office/officeart/2005/8/layout/hierarchy6"/>
    <dgm:cxn modelId="{6AB6E787-D14C-49EC-87D0-8D0067C9EDE4}" type="presOf" srcId="{60BC040E-4D7B-4265-932A-7EAC5624EF9F}" destId="{78D0602D-4B28-477D-A450-D016BF8ABB0D}" srcOrd="0" destOrd="0" presId="urn:microsoft.com/office/officeart/2005/8/layout/hierarchy6"/>
    <dgm:cxn modelId="{47C86E8F-41D8-4996-98DF-59F60D5E2BAE}" srcId="{F397EDAE-6A16-4079-A239-FEDDD865368A}" destId="{3DC584C6-AAD1-4E0E-8127-B1D1DECF10FA}" srcOrd="0" destOrd="0" parTransId="{86731350-9135-498E-8E8C-92A8E04D05EB}" sibTransId="{417F77DD-1614-4400-B2F2-D0E0B8918F51}"/>
    <dgm:cxn modelId="{4E188091-3150-4D21-8A80-67FA62BCBF0B}" type="presOf" srcId="{6C1182B1-D470-4472-A720-5A5DD25EB521}" destId="{63DF3C13-2AC3-48F5-902E-40F995D1B6AD}" srcOrd="0" destOrd="0" presId="urn:microsoft.com/office/officeart/2005/8/layout/hierarchy6"/>
    <dgm:cxn modelId="{E8988097-6355-4B07-911A-C9F3D3320FC6}" type="presOf" srcId="{849CD205-6BD5-4555-BAEB-D5F628F930D6}" destId="{9A548F08-E682-4D48-9682-258CBC017E69}" srcOrd="0" destOrd="0" presId="urn:microsoft.com/office/officeart/2005/8/layout/hierarchy6"/>
    <dgm:cxn modelId="{89A1C09B-23C2-4EDE-97E7-B1A32B47DE52}" type="presOf" srcId="{B49F4185-ECFB-46C2-91A0-3F0FB0A0D9D1}" destId="{C28018D8-4324-4553-BE7B-212F56AFF8D0}" srcOrd="0" destOrd="0" presId="urn:microsoft.com/office/officeart/2005/8/layout/hierarchy6"/>
    <dgm:cxn modelId="{BFCB489E-6034-47CD-AB9D-001974CC1A37}" srcId="{E29AE37D-0FD2-47EC-8223-55EBE75E0625}" destId="{51F34A96-297B-4AB1-BB1C-B4435D519DCA}" srcOrd="1" destOrd="0" parTransId="{B8FC5836-CCD1-4C4E-BB48-B05D03569278}" sibTransId="{0D8385D7-B78D-4214-81F2-65E0898A4742}"/>
    <dgm:cxn modelId="{B183BC9F-2BAC-444E-BC65-8DB33918B70D}" type="presOf" srcId="{DAE9B5C3-01AA-456D-8DEE-1B9CE2D0A914}" destId="{1D13A645-8CB6-4351-851C-A9BF4238F71C}" srcOrd="0" destOrd="0" presId="urn:microsoft.com/office/officeart/2005/8/layout/hierarchy6"/>
    <dgm:cxn modelId="{8A162FA6-6CD5-4173-AB45-3171A575AA14}" srcId="{E29AE37D-0FD2-47EC-8223-55EBE75E0625}" destId="{CF07E562-A08D-43D6-94A2-CF75F4892FF9}" srcOrd="0" destOrd="0" parTransId="{6BE41352-057D-4783-AF9E-DEA96E815469}" sibTransId="{55E435CD-6CF8-4CCC-8158-F3D17CB5FC20}"/>
    <dgm:cxn modelId="{C8FF70A7-C2F2-471E-9A3E-5370E8A7CA58}" type="presOf" srcId="{275C6EE3-669E-466D-A1CC-E858F8821972}" destId="{C4E855D0-4B48-4CFF-A997-E43175AA37B4}" srcOrd="0" destOrd="0" presId="urn:microsoft.com/office/officeart/2005/8/layout/hierarchy6"/>
    <dgm:cxn modelId="{CBB3C1A8-3EAB-4D77-8600-23F7D88AFFAA}" srcId="{C53CA6D8-DB19-4270-AA72-479107CB062A}" destId="{B452909A-7B3A-40B4-B720-815DD352B132}" srcOrd="0" destOrd="0" parTransId="{5EC63477-6E2F-418D-963C-CFF0761F298A}" sibTransId="{321A6082-A263-4B18-AE4F-7DB15566E440}"/>
    <dgm:cxn modelId="{5C63EDAE-E836-4EF2-874B-34492A36B98D}" type="presOf" srcId="{F397EDAE-6A16-4079-A239-FEDDD865368A}" destId="{3DC017BC-FDD7-44B3-AF75-F4A2BFA3152F}" srcOrd="0" destOrd="0" presId="urn:microsoft.com/office/officeart/2005/8/layout/hierarchy6"/>
    <dgm:cxn modelId="{441B93AF-559C-472F-A306-A2017BAAB4DA}" type="presOf" srcId="{4B76DA42-51F6-42C3-97EE-92E01CAAFF64}" destId="{2C2F5FEE-AC58-43AF-ACE7-E887C0FBEC35}" srcOrd="0" destOrd="0" presId="urn:microsoft.com/office/officeart/2005/8/layout/hierarchy6"/>
    <dgm:cxn modelId="{94F9E7C6-0D9B-41CA-8556-471B8B2890F3}" srcId="{6C1182B1-D470-4472-A720-5A5DD25EB521}" destId="{4B76DA42-51F6-42C3-97EE-92E01CAAFF64}" srcOrd="1" destOrd="0" parTransId="{DAE9B5C3-01AA-456D-8DEE-1B9CE2D0A914}" sibTransId="{5B477716-65C7-4F36-9A32-104EC23A7FE9}"/>
    <dgm:cxn modelId="{FD5076E6-98E3-457B-B6EF-B61C8C813DD1}" type="presOf" srcId="{1E700DCA-FE64-4436-8EED-DFD174FB3E6E}" destId="{48780A73-8BED-4005-88C5-2A99BF7889AC}" srcOrd="0" destOrd="0" presId="urn:microsoft.com/office/officeart/2005/8/layout/hierarchy6"/>
    <dgm:cxn modelId="{EC6260E7-4D77-41B5-B47E-48C5D8CA3A0B}" type="presOf" srcId="{E29AE37D-0FD2-47EC-8223-55EBE75E0625}" destId="{154A9B01-5013-496E-9668-538650A4E52D}" srcOrd="0" destOrd="0" presId="urn:microsoft.com/office/officeart/2005/8/layout/hierarchy6"/>
    <dgm:cxn modelId="{202AD7EC-9B9D-4BDF-BD10-432BB6BF98DB}" type="presOf" srcId="{D4B9A398-2DCE-462E-9E21-BAADF3D8F009}" destId="{18EC1933-2A2D-4DD3-B336-B9568F252194}" srcOrd="0" destOrd="0" presId="urn:microsoft.com/office/officeart/2005/8/layout/hierarchy6"/>
    <dgm:cxn modelId="{1A22E2EE-C2C7-4FE3-816C-F3C902210E61}" type="presParOf" srcId="{3DC017BC-FDD7-44B3-AF75-F4A2BFA3152F}" destId="{FC10BA9B-4EA9-4425-9C1C-3AE9AA0873B3}" srcOrd="0" destOrd="0" presId="urn:microsoft.com/office/officeart/2005/8/layout/hierarchy6"/>
    <dgm:cxn modelId="{BC28E6AA-B9F9-476F-B1A7-15181F8DA9DE}" type="presParOf" srcId="{FC10BA9B-4EA9-4425-9C1C-3AE9AA0873B3}" destId="{C63FEF5C-58FE-4FE2-8B81-8D0512F783CC}" srcOrd="0" destOrd="0" presId="urn:microsoft.com/office/officeart/2005/8/layout/hierarchy6"/>
    <dgm:cxn modelId="{9ECFDCD0-D80F-46A9-BFC8-8A617FFC21C3}" type="presParOf" srcId="{C63FEF5C-58FE-4FE2-8B81-8D0512F783CC}" destId="{93B62CAF-A9F3-4E49-A905-5F528954A57F}" srcOrd="0" destOrd="0" presId="urn:microsoft.com/office/officeart/2005/8/layout/hierarchy6"/>
    <dgm:cxn modelId="{EA055733-AE66-4ECB-8CC1-1EF83FD6F770}" type="presParOf" srcId="{93B62CAF-A9F3-4E49-A905-5F528954A57F}" destId="{05F19CDC-6450-4E8F-843B-9D5810C0AD8F}" srcOrd="0" destOrd="0" presId="urn:microsoft.com/office/officeart/2005/8/layout/hierarchy6"/>
    <dgm:cxn modelId="{35AE8647-B629-4115-9643-38ACCD1A36BC}" type="presParOf" srcId="{93B62CAF-A9F3-4E49-A905-5F528954A57F}" destId="{03EC195B-F43D-4092-9383-94A06B640744}" srcOrd="1" destOrd="0" presId="urn:microsoft.com/office/officeart/2005/8/layout/hierarchy6"/>
    <dgm:cxn modelId="{F6A53121-A985-4F40-BDFE-9A8C2D1B5F47}" type="presParOf" srcId="{03EC195B-F43D-4092-9383-94A06B640744}" destId="{70729242-93AC-4915-9FE2-24E511A673D0}" srcOrd="0" destOrd="0" presId="urn:microsoft.com/office/officeart/2005/8/layout/hierarchy6"/>
    <dgm:cxn modelId="{C6827207-872E-46A6-A332-1203B083A959}" type="presParOf" srcId="{03EC195B-F43D-4092-9383-94A06B640744}" destId="{07234EC1-8F6B-4037-8B5D-4A9BD3D53340}" srcOrd="1" destOrd="0" presId="urn:microsoft.com/office/officeart/2005/8/layout/hierarchy6"/>
    <dgm:cxn modelId="{703BC2DB-229E-456E-94F0-EDF4C0DB6BBF}" type="presParOf" srcId="{07234EC1-8F6B-4037-8B5D-4A9BD3D53340}" destId="{48780A73-8BED-4005-88C5-2A99BF7889AC}" srcOrd="0" destOrd="0" presId="urn:microsoft.com/office/officeart/2005/8/layout/hierarchy6"/>
    <dgm:cxn modelId="{04708825-C499-4AF9-A1DB-A5CFCE137852}" type="presParOf" srcId="{07234EC1-8F6B-4037-8B5D-4A9BD3D53340}" destId="{A3F1FF17-7D9C-42AD-9BA7-C9DF9E85B495}" srcOrd="1" destOrd="0" presId="urn:microsoft.com/office/officeart/2005/8/layout/hierarchy6"/>
    <dgm:cxn modelId="{AC04B73F-5565-4158-829A-07997B3D6DD0}" type="presParOf" srcId="{A3F1FF17-7D9C-42AD-9BA7-C9DF9E85B495}" destId="{99A42329-AE0A-4F10-B0C9-894E16A35D73}" srcOrd="0" destOrd="0" presId="urn:microsoft.com/office/officeart/2005/8/layout/hierarchy6"/>
    <dgm:cxn modelId="{5A2A3AE5-59E8-485D-B54D-749333A2D668}" type="presParOf" srcId="{A3F1FF17-7D9C-42AD-9BA7-C9DF9E85B495}" destId="{CED0D4F5-DBF7-4F9A-8A0A-B28FFE4E1C97}" srcOrd="1" destOrd="0" presId="urn:microsoft.com/office/officeart/2005/8/layout/hierarchy6"/>
    <dgm:cxn modelId="{B46D4DAE-5F6F-4BA1-8287-386C72B128BD}" type="presParOf" srcId="{CED0D4F5-DBF7-4F9A-8A0A-B28FFE4E1C97}" destId="{63DF3C13-2AC3-48F5-902E-40F995D1B6AD}" srcOrd="0" destOrd="0" presId="urn:microsoft.com/office/officeart/2005/8/layout/hierarchy6"/>
    <dgm:cxn modelId="{D0CE6973-A05E-4684-A25C-3A93EF706790}" type="presParOf" srcId="{CED0D4F5-DBF7-4F9A-8A0A-B28FFE4E1C97}" destId="{D6FB5120-8080-40D5-98EC-58337182CFF7}" srcOrd="1" destOrd="0" presId="urn:microsoft.com/office/officeart/2005/8/layout/hierarchy6"/>
    <dgm:cxn modelId="{02DCA5F0-F168-476D-A3A0-1B3CA43CBE71}" type="presParOf" srcId="{D6FB5120-8080-40D5-98EC-58337182CFF7}" destId="{BAB134FA-B4AF-4412-9006-E0A5C80DAC83}" srcOrd="0" destOrd="0" presId="urn:microsoft.com/office/officeart/2005/8/layout/hierarchy6"/>
    <dgm:cxn modelId="{C86195DA-9596-491E-8C7F-C5EBC690F50F}" type="presParOf" srcId="{D6FB5120-8080-40D5-98EC-58337182CFF7}" destId="{34FC8FDE-DE3D-4595-8DD4-9F84CA81E167}" srcOrd="1" destOrd="0" presId="urn:microsoft.com/office/officeart/2005/8/layout/hierarchy6"/>
    <dgm:cxn modelId="{C3253A53-66E4-493E-8500-2A54D659944E}" type="presParOf" srcId="{34FC8FDE-DE3D-4595-8DD4-9F84CA81E167}" destId="{C28018D8-4324-4553-BE7B-212F56AFF8D0}" srcOrd="0" destOrd="0" presId="urn:microsoft.com/office/officeart/2005/8/layout/hierarchy6"/>
    <dgm:cxn modelId="{33ABC541-B028-4B62-AACA-F0B7FBA4024A}" type="presParOf" srcId="{34FC8FDE-DE3D-4595-8DD4-9F84CA81E167}" destId="{5D2949F8-65EA-4EA8-81B5-4F70C61C532D}" srcOrd="1" destOrd="0" presId="urn:microsoft.com/office/officeart/2005/8/layout/hierarchy6"/>
    <dgm:cxn modelId="{BBA14A1B-7733-458A-844B-A1410D23EBFD}" type="presParOf" srcId="{D6FB5120-8080-40D5-98EC-58337182CFF7}" destId="{1D13A645-8CB6-4351-851C-A9BF4238F71C}" srcOrd="2" destOrd="0" presId="urn:microsoft.com/office/officeart/2005/8/layout/hierarchy6"/>
    <dgm:cxn modelId="{77095CF6-ED23-404D-A9DF-603AE5071521}" type="presParOf" srcId="{D6FB5120-8080-40D5-98EC-58337182CFF7}" destId="{407023B9-8E2A-425F-95D3-547C690B5D86}" srcOrd="3" destOrd="0" presId="urn:microsoft.com/office/officeart/2005/8/layout/hierarchy6"/>
    <dgm:cxn modelId="{D55998AB-6655-4B43-90AE-D9825BA54A5E}" type="presParOf" srcId="{407023B9-8E2A-425F-95D3-547C690B5D86}" destId="{2C2F5FEE-AC58-43AF-ACE7-E887C0FBEC35}" srcOrd="0" destOrd="0" presId="urn:microsoft.com/office/officeart/2005/8/layout/hierarchy6"/>
    <dgm:cxn modelId="{10D9C1D3-9BA4-4858-AC87-85F6450E0B25}" type="presParOf" srcId="{407023B9-8E2A-425F-95D3-547C690B5D86}" destId="{6598A407-81D3-4831-BED4-3052F679ADDB}" srcOrd="1" destOrd="0" presId="urn:microsoft.com/office/officeart/2005/8/layout/hierarchy6"/>
    <dgm:cxn modelId="{F6C879D6-EA2E-4949-9FB7-69DDA2E03C85}" type="presParOf" srcId="{A3F1FF17-7D9C-42AD-9BA7-C9DF9E85B495}" destId="{BDAACA0F-9AAD-4E11-B340-889742CA4F8F}" srcOrd="2" destOrd="0" presId="urn:microsoft.com/office/officeart/2005/8/layout/hierarchy6"/>
    <dgm:cxn modelId="{DDA926AE-F4CA-4621-9E90-1DD679C42993}" type="presParOf" srcId="{A3F1FF17-7D9C-42AD-9BA7-C9DF9E85B495}" destId="{BED81F3A-8C6A-4C61-BE47-07482524A468}" srcOrd="3" destOrd="0" presId="urn:microsoft.com/office/officeart/2005/8/layout/hierarchy6"/>
    <dgm:cxn modelId="{75619166-A85A-4DA6-93E8-CFE2C981B5BC}" type="presParOf" srcId="{BED81F3A-8C6A-4C61-BE47-07482524A468}" destId="{78D0602D-4B28-477D-A450-D016BF8ABB0D}" srcOrd="0" destOrd="0" presId="urn:microsoft.com/office/officeart/2005/8/layout/hierarchy6"/>
    <dgm:cxn modelId="{9E49119E-4428-4F4F-AC5E-A4E1C6C7498E}" type="presParOf" srcId="{BED81F3A-8C6A-4C61-BE47-07482524A468}" destId="{A0643073-3980-4F4C-8E87-4ADD02ECD5A3}" srcOrd="1" destOrd="0" presId="urn:microsoft.com/office/officeart/2005/8/layout/hierarchy6"/>
    <dgm:cxn modelId="{AF341EBA-14D8-4CA0-8760-72D01419EBF6}" type="presParOf" srcId="{A0643073-3980-4F4C-8E87-4ADD02ECD5A3}" destId="{18EC1933-2A2D-4DD3-B336-B9568F252194}" srcOrd="0" destOrd="0" presId="urn:microsoft.com/office/officeart/2005/8/layout/hierarchy6"/>
    <dgm:cxn modelId="{B2BDF822-37F2-404E-85CC-D36BE68C5CE9}" type="presParOf" srcId="{A0643073-3980-4F4C-8E87-4ADD02ECD5A3}" destId="{049716A0-6822-41BB-85F8-03C53E69907E}" srcOrd="1" destOrd="0" presId="urn:microsoft.com/office/officeart/2005/8/layout/hierarchy6"/>
    <dgm:cxn modelId="{FD2BEE80-766D-4364-8CE1-7AB0AF595600}" type="presParOf" srcId="{049716A0-6822-41BB-85F8-03C53E69907E}" destId="{9A548F08-E682-4D48-9682-258CBC017E69}" srcOrd="0" destOrd="0" presId="urn:microsoft.com/office/officeart/2005/8/layout/hierarchy6"/>
    <dgm:cxn modelId="{8A669D9E-0532-4CEE-8C67-2057E61311C2}" type="presParOf" srcId="{049716A0-6822-41BB-85F8-03C53E69907E}" destId="{E1FCFE83-86EC-4097-AC91-970E52D7C231}" srcOrd="1" destOrd="0" presId="urn:microsoft.com/office/officeart/2005/8/layout/hierarchy6"/>
    <dgm:cxn modelId="{FFF8E2EE-EACA-484B-943D-7C65B725DDC7}" type="presParOf" srcId="{A0643073-3980-4F4C-8E87-4ADD02ECD5A3}" destId="{F7BECA57-F269-4796-8703-87A6F4C468FF}" srcOrd="2" destOrd="0" presId="urn:microsoft.com/office/officeart/2005/8/layout/hierarchy6"/>
    <dgm:cxn modelId="{7C51243C-211F-4C8D-9F89-ABD4D02596D5}" type="presParOf" srcId="{A0643073-3980-4F4C-8E87-4ADD02ECD5A3}" destId="{C02020EB-A961-4B09-A6AA-2BF9A1F6832D}" srcOrd="3" destOrd="0" presId="urn:microsoft.com/office/officeart/2005/8/layout/hierarchy6"/>
    <dgm:cxn modelId="{26131CDA-1B2B-437F-810E-117957769526}" type="presParOf" srcId="{C02020EB-A961-4B09-A6AA-2BF9A1F6832D}" destId="{C4E855D0-4B48-4CFF-A997-E43175AA37B4}" srcOrd="0" destOrd="0" presId="urn:microsoft.com/office/officeart/2005/8/layout/hierarchy6"/>
    <dgm:cxn modelId="{8D2D26E2-798C-499C-B2C8-7DAF851020BA}" type="presParOf" srcId="{C02020EB-A961-4B09-A6AA-2BF9A1F6832D}" destId="{8D6D58DA-7EE7-4162-BDA6-40DC6B394254}" srcOrd="1" destOrd="0" presId="urn:microsoft.com/office/officeart/2005/8/layout/hierarchy6"/>
    <dgm:cxn modelId="{6E158622-D19B-4AF3-A0A5-DFB7D568D170}" type="presParOf" srcId="{03EC195B-F43D-4092-9383-94A06B640744}" destId="{8AF1FA47-9B77-4E27-B4EF-DD8838669161}" srcOrd="2" destOrd="0" presId="urn:microsoft.com/office/officeart/2005/8/layout/hierarchy6"/>
    <dgm:cxn modelId="{80A0F0C6-0CA3-402C-916F-BF26FCEEF167}" type="presParOf" srcId="{03EC195B-F43D-4092-9383-94A06B640744}" destId="{ACB03A26-1C2F-49BF-9AD7-F846F0B2A773}" srcOrd="3" destOrd="0" presId="urn:microsoft.com/office/officeart/2005/8/layout/hierarchy6"/>
    <dgm:cxn modelId="{764F22E6-1B33-4ED6-B36F-2728DDE356EF}" type="presParOf" srcId="{ACB03A26-1C2F-49BF-9AD7-F846F0B2A773}" destId="{C4137A44-0F75-458B-8382-CA7D3FC353FA}" srcOrd="0" destOrd="0" presId="urn:microsoft.com/office/officeart/2005/8/layout/hierarchy6"/>
    <dgm:cxn modelId="{8F2A5CCA-5EFE-462E-9275-677574843048}" type="presParOf" srcId="{ACB03A26-1C2F-49BF-9AD7-F846F0B2A773}" destId="{77F0448B-CDE7-47E0-9B40-DFDD5EF6B37F}" srcOrd="1" destOrd="0" presId="urn:microsoft.com/office/officeart/2005/8/layout/hierarchy6"/>
    <dgm:cxn modelId="{19D76B2A-FD25-4F8A-9E2F-E16D2E7B1FAF}" type="presParOf" srcId="{77F0448B-CDE7-47E0-9B40-DFDD5EF6B37F}" destId="{0E3255B8-CBBE-43E7-8EAF-8F651FC19B94}" srcOrd="0" destOrd="0" presId="urn:microsoft.com/office/officeart/2005/8/layout/hierarchy6"/>
    <dgm:cxn modelId="{28ADE504-E5DA-436A-9582-1DC8A44D38D4}" type="presParOf" srcId="{77F0448B-CDE7-47E0-9B40-DFDD5EF6B37F}" destId="{37F88F48-C122-4264-B487-9E34F1F0F1CD}" srcOrd="1" destOrd="0" presId="urn:microsoft.com/office/officeart/2005/8/layout/hierarchy6"/>
    <dgm:cxn modelId="{21AE2C3E-D996-4896-AAC1-5C9BE7388EA6}" type="presParOf" srcId="{37F88F48-C122-4264-B487-9E34F1F0F1CD}" destId="{64DEEB73-69AE-49E7-A5BC-504AB577C76E}" srcOrd="0" destOrd="0" presId="urn:microsoft.com/office/officeart/2005/8/layout/hierarchy6"/>
    <dgm:cxn modelId="{FFC849BE-5CFC-47B4-9AE4-01AC252C86AD}" type="presParOf" srcId="{37F88F48-C122-4264-B487-9E34F1F0F1CD}" destId="{6118B4E6-D6E9-4CAA-930A-1E5D3EDE02D3}" srcOrd="1" destOrd="0" presId="urn:microsoft.com/office/officeart/2005/8/layout/hierarchy6"/>
    <dgm:cxn modelId="{90CC2DC0-229B-4528-9B15-92AF965CD9CC}" type="presParOf" srcId="{6118B4E6-D6E9-4CAA-930A-1E5D3EDE02D3}" destId="{20E468A6-65C8-4CC7-B84D-662ECE1E75E6}" srcOrd="0" destOrd="0" presId="urn:microsoft.com/office/officeart/2005/8/layout/hierarchy6"/>
    <dgm:cxn modelId="{2E8551B8-077F-443D-8DAA-A1E3EE97CFA5}" type="presParOf" srcId="{6118B4E6-D6E9-4CAA-930A-1E5D3EDE02D3}" destId="{6F57982F-E12E-4431-ABB5-D1ECB72805D5}" srcOrd="1" destOrd="0" presId="urn:microsoft.com/office/officeart/2005/8/layout/hierarchy6"/>
    <dgm:cxn modelId="{212764BE-6CFD-49F7-B2B0-DE2F37D20300}" type="presParOf" srcId="{6F57982F-E12E-4431-ABB5-D1ECB72805D5}" destId="{DE9984F0-FBEA-4040-8995-99D34B145A32}" srcOrd="0" destOrd="0" presId="urn:microsoft.com/office/officeart/2005/8/layout/hierarchy6"/>
    <dgm:cxn modelId="{05EE1301-DA42-4375-8DBD-6D5EF9B21FFB}" type="presParOf" srcId="{6F57982F-E12E-4431-ABB5-D1ECB72805D5}" destId="{0A020C47-2975-41AA-B417-61FD26C966A0}" srcOrd="1" destOrd="0" presId="urn:microsoft.com/office/officeart/2005/8/layout/hierarchy6"/>
    <dgm:cxn modelId="{2BA4D326-8408-4275-8858-01304C223606}" type="presParOf" srcId="{6118B4E6-D6E9-4CAA-930A-1E5D3EDE02D3}" destId="{16F79534-AA64-497B-A2D6-7CEC477849BD}" srcOrd="2" destOrd="0" presId="urn:microsoft.com/office/officeart/2005/8/layout/hierarchy6"/>
    <dgm:cxn modelId="{6341285D-8221-48E4-8393-286B837536DE}" type="presParOf" srcId="{6118B4E6-D6E9-4CAA-930A-1E5D3EDE02D3}" destId="{782C2D47-40BB-4544-B261-2D5A14205F22}" srcOrd="3" destOrd="0" presId="urn:microsoft.com/office/officeart/2005/8/layout/hierarchy6"/>
    <dgm:cxn modelId="{5285509D-75FE-4F6A-99D9-0EC66BA54A2A}" type="presParOf" srcId="{782C2D47-40BB-4544-B261-2D5A14205F22}" destId="{2FA46D38-C4A4-4E81-88DF-06ED1E1333F2}" srcOrd="0" destOrd="0" presId="urn:microsoft.com/office/officeart/2005/8/layout/hierarchy6"/>
    <dgm:cxn modelId="{0A56EE6F-F8B8-4555-B53D-98FC1AD5C0C5}" type="presParOf" srcId="{782C2D47-40BB-4544-B261-2D5A14205F22}" destId="{BD4AEA4A-96D5-478D-97CB-E1BA09C4F9EB}" srcOrd="1" destOrd="0" presId="urn:microsoft.com/office/officeart/2005/8/layout/hierarchy6"/>
    <dgm:cxn modelId="{046ECCD9-DB19-47C4-A2E0-92380EB8232D}" type="presParOf" srcId="{77F0448B-CDE7-47E0-9B40-DFDD5EF6B37F}" destId="{07645157-A8FC-4900-8981-E75A6AC43040}" srcOrd="2" destOrd="0" presId="urn:microsoft.com/office/officeart/2005/8/layout/hierarchy6"/>
    <dgm:cxn modelId="{EAB3044D-DE4C-40C9-BAFC-E62595962CE2}" type="presParOf" srcId="{77F0448B-CDE7-47E0-9B40-DFDD5EF6B37F}" destId="{E68F83C1-E528-45E6-8CBD-BA1FD5F610C1}" srcOrd="3" destOrd="0" presId="urn:microsoft.com/office/officeart/2005/8/layout/hierarchy6"/>
    <dgm:cxn modelId="{397B7F6C-71A2-438E-8312-0986FA86C097}" type="presParOf" srcId="{E68F83C1-E528-45E6-8CBD-BA1FD5F610C1}" destId="{154A9B01-5013-496E-9668-538650A4E52D}" srcOrd="0" destOrd="0" presId="urn:microsoft.com/office/officeart/2005/8/layout/hierarchy6"/>
    <dgm:cxn modelId="{094FEAE3-E064-4B3D-A71D-2506B6903FF4}" type="presParOf" srcId="{E68F83C1-E528-45E6-8CBD-BA1FD5F610C1}" destId="{E78DA9BB-CC4C-443D-932C-06B2DD350708}" srcOrd="1" destOrd="0" presId="urn:microsoft.com/office/officeart/2005/8/layout/hierarchy6"/>
    <dgm:cxn modelId="{5E07CDA9-B595-4BED-9CAF-E52A632E4471}" type="presParOf" srcId="{E78DA9BB-CC4C-443D-932C-06B2DD350708}" destId="{7D5F33B5-9614-4D2A-85A6-BFB5DBD4C725}" srcOrd="0" destOrd="0" presId="urn:microsoft.com/office/officeart/2005/8/layout/hierarchy6"/>
    <dgm:cxn modelId="{725A3F0B-C7B3-4A8E-91E5-C2B19F4E6D49}" type="presParOf" srcId="{E78DA9BB-CC4C-443D-932C-06B2DD350708}" destId="{A0DD8E3B-69F0-461F-AD12-BE11ED8E0097}" srcOrd="1" destOrd="0" presId="urn:microsoft.com/office/officeart/2005/8/layout/hierarchy6"/>
    <dgm:cxn modelId="{310611F4-DB53-40C7-A0BA-5839258B690D}" type="presParOf" srcId="{A0DD8E3B-69F0-461F-AD12-BE11ED8E0097}" destId="{F8864171-FFDC-418E-B338-6337FA67CE1D}" srcOrd="0" destOrd="0" presId="urn:microsoft.com/office/officeart/2005/8/layout/hierarchy6"/>
    <dgm:cxn modelId="{850281D7-7F08-4ABC-AD1B-46AF40F2CF34}" type="presParOf" srcId="{A0DD8E3B-69F0-461F-AD12-BE11ED8E0097}" destId="{FBD651B3-C015-42D7-8CAD-4A5321C1C58A}" srcOrd="1" destOrd="0" presId="urn:microsoft.com/office/officeart/2005/8/layout/hierarchy6"/>
    <dgm:cxn modelId="{B08958F9-0C14-4F81-A5FB-7F0294AF0A3E}" type="presParOf" srcId="{E78DA9BB-CC4C-443D-932C-06B2DD350708}" destId="{07CB4961-838D-45E6-A4AD-8579C3339C85}" srcOrd="2" destOrd="0" presId="urn:microsoft.com/office/officeart/2005/8/layout/hierarchy6"/>
    <dgm:cxn modelId="{5A010876-157A-4EB3-8217-391E40B4B612}" type="presParOf" srcId="{E78DA9BB-CC4C-443D-932C-06B2DD350708}" destId="{5F96FD0A-EA65-4218-9B90-EF4C2DF4775A}" srcOrd="3" destOrd="0" presId="urn:microsoft.com/office/officeart/2005/8/layout/hierarchy6"/>
    <dgm:cxn modelId="{3FED6B59-B4DF-4F9E-A315-CF667F7ADD72}" type="presParOf" srcId="{5F96FD0A-EA65-4218-9B90-EF4C2DF4775A}" destId="{7A914FBC-75C5-4A32-BFC6-7D0A305809D8}" srcOrd="0" destOrd="0" presId="urn:microsoft.com/office/officeart/2005/8/layout/hierarchy6"/>
    <dgm:cxn modelId="{3D30BF5E-860B-4A47-8017-76ABFF897052}" type="presParOf" srcId="{5F96FD0A-EA65-4218-9B90-EF4C2DF4775A}" destId="{8F9726B9-1DA6-4629-ADD9-A4BF2E854F64}" srcOrd="1" destOrd="0" presId="urn:microsoft.com/office/officeart/2005/8/layout/hierarchy6"/>
    <dgm:cxn modelId="{A224AC62-50BC-45BB-A95B-757A9B68D5F3}" type="presParOf" srcId="{3DC017BC-FDD7-44B3-AF75-F4A2BFA3152F}" destId="{3EE5F9F1-CA7C-4A81-8FF5-4ED5D654845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19CDC-6450-4E8F-843B-9D5810C0AD8F}">
      <dsp:nvSpPr>
        <dsp:cNvPr id="0" name=""/>
        <dsp:cNvSpPr/>
      </dsp:nvSpPr>
      <dsp:spPr>
        <a:xfrm>
          <a:off x="4737282" y="668071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100</a:t>
          </a:r>
          <a:endParaRPr lang="es-AR" sz="3000" kern="1200" dirty="0"/>
        </a:p>
      </dsp:txBody>
      <dsp:txXfrm>
        <a:off x="4757609" y="688398"/>
        <a:ext cx="1000380" cy="653368"/>
      </dsp:txXfrm>
    </dsp:sp>
    <dsp:sp modelId="{70729242-93AC-4915-9FE2-24E511A673D0}">
      <dsp:nvSpPr>
        <dsp:cNvPr id="0" name=""/>
        <dsp:cNvSpPr/>
      </dsp:nvSpPr>
      <dsp:spPr>
        <a:xfrm>
          <a:off x="2551111" y="1362094"/>
          <a:ext cx="2706688" cy="277609"/>
        </a:xfrm>
        <a:custGeom>
          <a:avLst/>
          <a:gdLst/>
          <a:ahLst/>
          <a:cxnLst/>
          <a:rect l="0" t="0" r="0" b="0"/>
          <a:pathLst>
            <a:path>
              <a:moveTo>
                <a:pt x="2706688" y="0"/>
              </a:moveTo>
              <a:lnTo>
                <a:pt x="2706688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80A73-8BED-4005-88C5-2A99BF7889AC}">
      <dsp:nvSpPr>
        <dsp:cNvPr id="0" name=""/>
        <dsp:cNvSpPr/>
      </dsp:nvSpPr>
      <dsp:spPr>
        <a:xfrm>
          <a:off x="2030594" y="1639703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55</a:t>
          </a:r>
          <a:endParaRPr lang="es-AR" sz="3000" kern="1200" dirty="0"/>
        </a:p>
      </dsp:txBody>
      <dsp:txXfrm>
        <a:off x="2050921" y="1660030"/>
        <a:ext cx="1000380" cy="653368"/>
      </dsp:txXfrm>
    </dsp:sp>
    <dsp:sp modelId="{99A42329-AE0A-4F10-B0C9-894E16A35D73}">
      <dsp:nvSpPr>
        <dsp:cNvPr id="0" name=""/>
        <dsp:cNvSpPr/>
      </dsp:nvSpPr>
      <dsp:spPr>
        <a:xfrm>
          <a:off x="1197766" y="2333726"/>
          <a:ext cx="1353344" cy="277609"/>
        </a:xfrm>
        <a:custGeom>
          <a:avLst/>
          <a:gdLst/>
          <a:ahLst/>
          <a:cxnLst/>
          <a:rect l="0" t="0" r="0" b="0"/>
          <a:pathLst>
            <a:path>
              <a:moveTo>
                <a:pt x="1353344" y="0"/>
              </a:moveTo>
              <a:lnTo>
                <a:pt x="1353344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F3C13-2AC3-48F5-902E-40F995D1B6AD}">
      <dsp:nvSpPr>
        <dsp:cNvPr id="0" name=""/>
        <dsp:cNvSpPr/>
      </dsp:nvSpPr>
      <dsp:spPr>
        <a:xfrm>
          <a:off x="677249" y="2611335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45</a:t>
          </a:r>
          <a:endParaRPr lang="es-AR" sz="3000" kern="1200" dirty="0"/>
        </a:p>
      </dsp:txBody>
      <dsp:txXfrm>
        <a:off x="697576" y="2631662"/>
        <a:ext cx="1000380" cy="653368"/>
      </dsp:txXfrm>
    </dsp:sp>
    <dsp:sp modelId="{BAB134FA-B4AF-4412-9006-E0A5C80DAC83}">
      <dsp:nvSpPr>
        <dsp:cNvPr id="0" name=""/>
        <dsp:cNvSpPr/>
      </dsp:nvSpPr>
      <dsp:spPr>
        <a:xfrm>
          <a:off x="521094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676672" y="0"/>
              </a:moveTo>
              <a:lnTo>
                <a:pt x="676672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018D8-4324-4553-BE7B-212F56AFF8D0}">
      <dsp:nvSpPr>
        <dsp:cNvPr id="0" name=""/>
        <dsp:cNvSpPr/>
      </dsp:nvSpPr>
      <dsp:spPr>
        <a:xfrm>
          <a:off x="577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22</a:t>
          </a:r>
          <a:endParaRPr lang="es-AR" sz="3000" kern="1200" dirty="0"/>
        </a:p>
      </dsp:txBody>
      <dsp:txXfrm>
        <a:off x="20904" y="3603294"/>
        <a:ext cx="1000380" cy="653368"/>
      </dsp:txXfrm>
    </dsp:sp>
    <dsp:sp modelId="{1D13A645-8CB6-4351-851C-A9BF4238F71C}">
      <dsp:nvSpPr>
        <dsp:cNvPr id="0" name=""/>
        <dsp:cNvSpPr/>
      </dsp:nvSpPr>
      <dsp:spPr>
        <a:xfrm>
          <a:off x="1197766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676672" y="138804"/>
              </a:lnTo>
              <a:lnTo>
                <a:pt x="676672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F5FEE-AC58-43AF-ACE7-E887C0FBEC35}">
      <dsp:nvSpPr>
        <dsp:cNvPr id="0" name=""/>
        <dsp:cNvSpPr/>
      </dsp:nvSpPr>
      <dsp:spPr>
        <a:xfrm>
          <a:off x="1353922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10</a:t>
          </a:r>
          <a:endParaRPr lang="es-AR" sz="3000" kern="1200" dirty="0"/>
        </a:p>
      </dsp:txBody>
      <dsp:txXfrm>
        <a:off x="1374249" y="3603294"/>
        <a:ext cx="1000380" cy="653368"/>
      </dsp:txXfrm>
    </dsp:sp>
    <dsp:sp modelId="{BDAACA0F-9AAD-4E11-B340-889742CA4F8F}">
      <dsp:nvSpPr>
        <dsp:cNvPr id="0" name=""/>
        <dsp:cNvSpPr/>
      </dsp:nvSpPr>
      <dsp:spPr>
        <a:xfrm>
          <a:off x="2551111" y="2333726"/>
          <a:ext cx="1353344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1353344" y="138804"/>
              </a:lnTo>
              <a:lnTo>
                <a:pt x="1353344" y="277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0602D-4B28-477D-A450-D016BF8ABB0D}">
      <dsp:nvSpPr>
        <dsp:cNvPr id="0" name=""/>
        <dsp:cNvSpPr/>
      </dsp:nvSpPr>
      <dsp:spPr>
        <a:xfrm>
          <a:off x="3383938" y="2611335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50</a:t>
          </a:r>
          <a:endParaRPr lang="es-AR" sz="3000" kern="1200" dirty="0"/>
        </a:p>
      </dsp:txBody>
      <dsp:txXfrm>
        <a:off x="3404265" y="2631662"/>
        <a:ext cx="1000380" cy="653368"/>
      </dsp:txXfrm>
    </dsp:sp>
    <dsp:sp modelId="{18EC1933-2A2D-4DD3-B336-B9568F252194}">
      <dsp:nvSpPr>
        <dsp:cNvPr id="0" name=""/>
        <dsp:cNvSpPr/>
      </dsp:nvSpPr>
      <dsp:spPr>
        <a:xfrm>
          <a:off x="3227783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676672" y="0"/>
              </a:moveTo>
              <a:lnTo>
                <a:pt x="676672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48F08-E682-4D48-9682-258CBC017E69}">
      <dsp:nvSpPr>
        <dsp:cNvPr id="0" name=""/>
        <dsp:cNvSpPr/>
      </dsp:nvSpPr>
      <dsp:spPr>
        <a:xfrm>
          <a:off x="2707266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49</a:t>
          </a:r>
          <a:endParaRPr lang="es-AR" sz="3000" kern="1200" dirty="0"/>
        </a:p>
      </dsp:txBody>
      <dsp:txXfrm>
        <a:off x="2727593" y="3603294"/>
        <a:ext cx="1000380" cy="653368"/>
      </dsp:txXfrm>
    </dsp:sp>
    <dsp:sp modelId="{F7BECA57-F269-4796-8703-87A6F4C468FF}">
      <dsp:nvSpPr>
        <dsp:cNvPr id="0" name=""/>
        <dsp:cNvSpPr/>
      </dsp:nvSpPr>
      <dsp:spPr>
        <a:xfrm>
          <a:off x="3904455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676672" y="138804"/>
              </a:lnTo>
              <a:lnTo>
                <a:pt x="676672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855D0-4B48-4CFF-A997-E43175AA37B4}">
      <dsp:nvSpPr>
        <dsp:cNvPr id="0" name=""/>
        <dsp:cNvSpPr/>
      </dsp:nvSpPr>
      <dsp:spPr>
        <a:xfrm>
          <a:off x="4060610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48</a:t>
          </a:r>
          <a:endParaRPr lang="es-AR" sz="3000" kern="1200" dirty="0"/>
        </a:p>
      </dsp:txBody>
      <dsp:txXfrm>
        <a:off x="4080937" y="3603294"/>
        <a:ext cx="1000380" cy="653368"/>
      </dsp:txXfrm>
    </dsp:sp>
    <dsp:sp modelId="{8AF1FA47-9B77-4E27-B4EF-DD8838669161}">
      <dsp:nvSpPr>
        <dsp:cNvPr id="0" name=""/>
        <dsp:cNvSpPr/>
      </dsp:nvSpPr>
      <dsp:spPr>
        <a:xfrm>
          <a:off x="5257800" y="1362094"/>
          <a:ext cx="2706688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2706688" y="138804"/>
              </a:lnTo>
              <a:lnTo>
                <a:pt x="2706688" y="2776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37A44-0F75-458B-8382-CA7D3FC353FA}">
      <dsp:nvSpPr>
        <dsp:cNvPr id="0" name=""/>
        <dsp:cNvSpPr/>
      </dsp:nvSpPr>
      <dsp:spPr>
        <a:xfrm>
          <a:off x="7443971" y="1639703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70</a:t>
          </a:r>
          <a:endParaRPr lang="es-AR" sz="3000" kern="1200" dirty="0"/>
        </a:p>
      </dsp:txBody>
      <dsp:txXfrm>
        <a:off x="7464298" y="1660030"/>
        <a:ext cx="1000380" cy="653368"/>
      </dsp:txXfrm>
    </dsp:sp>
    <dsp:sp modelId="{0E3255B8-CBBE-43E7-8EAF-8F651FC19B94}">
      <dsp:nvSpPr>
        <dsp:cNvPr id="0" name=""/>
        <dsp:cNvSpPr/>
      </dsp:nvSpPr>
      <dsp:spPr>
        <a:xfrm>
          <a:off x="6611144" y="2333726"/>
          <a:ext cx="1353344" cy="277609"/>
        </a:xfrm>
        <a:custGeom>
          <a:avLst/>
          <a:gdLst/>
          <a:ahLst/>
          <a:cxnLst/>
          <a:rect l="0" t="0" r="0" b="0"/>
          <a:pathLst>
            <a:path>
              <a:moveTo>
                <a:pt x="1353344" y="0"/>
              </a:moveTo>
              <a:lnTo>
                <a:pt x="1353344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EEB73-69AE-49E7-A5BC-504AB577C76E}">
      <dsp:nvSpPr>
        <dsp:cNvPr id="0" name=""/>
        <dsp:cNvSpPr/>
      </dsp:nvSpPr>
      <dsp:spPr>
        <a:xfrm>
          <a:off x="6090627" y="2611335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60</a:t>
          </a:r>
          <a:endParaRPr lang="es-AR" sz="3000" kern="1200" dirty="0"/>
        </a:p>
      </dsp:txBody>
      <dsp:txXfrm>
        <a:off x="6110954" y="2631662"/>
        <a:ext cx="1000380" cy="653368"/>
      </dsp:txXfrm>
    </dsp:sp>
    <dsp:sp modelId="{20E468A6-65C8-4CC7-B84D-662ECE1E75E6}">
      <dsp:nvSpPr>
        <dsp:cNvPr id="0" name=""/>
        <dsp:cNvSpPr/>
      </dsp:nvSpPr>
      <dsp:spPr>
        <a:xfrm>
          <a:off x="5934472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676672" y="0"/>
              </a:moveTo>
              <a:lnTo>
                <a:pt x="676672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984F0-FBEA-4040-8995-99D34B145A32}">
      <dsp:nvSpPr>
        <dsp:cNvPr id="0" name=""/>
        <dsp:cNvSpPr/>
      </dsp:nvSpPr>
      <dsp:spPr>
        <a:xfrm>
          <a:off x="5413955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40</a:t>
          </a:r>
          <a:endParaRPr lang="es-AR" sz="3000" kern="1200" dirty="0"/>
        </a:p>
      </dsp:txBody>
      <dsp:txXfrm>
        <a:off x="5434282" y="3603294"/>
        <a:ext cx="1000380" cy="653368"/>
      </dsp:txXfrm>
    </dsp:sp>
    <dsp:sp modelId="{16F79534-AA64-497B-A2D6-7CEC477849BD}">
      <dsp:nvSpPr>
        <dsp:cNvPr id="0" name=""/>
        <dsp:cNvSpPr/>
      </dsp:nvSpPr>
      <dsp:spPr>
        <a:xfrm>
          <a:off x="6611144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676672" y="138804"/>
              </a:lnTo>
              <a:lnTo>
                <a:pt x="676672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46D38-C4A4-4E81-88DF-06ED1E1333F2}">
      <dsp:nvSpPr>
        <dsp:cNvPr id="0" name=""/>
        <dsp:cNvSpPr/>
      </dsp:nvSpPr>
      <dsp:spPr>
        <a:xfrm>
          <a:off x="6767299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50</a:t>
          </a:r>
          <a:endParaRPr lang="es-AR" sz="3000" kern="1200" dirty="0"/>
        </a:p>
      </dsp:txBody>
      <dsp:txXfrm>
        <a:off x="6787626" y="3603294"/>
        <a:ext cx="1000380" cy="653368"/>
      </dsp:txXfrm>
    </dsp:sp>
    <dsp:sp modelId="{07645157-A8FC-4900-8981-E75A6AC43040}">
      <dsp:nvSpPr>
        <dsp:cNvPr id="0" name=""/>
        <dsp:cNvSpPr/>
      </dsp:nvSpPr>
      <dsp:spPr>
        <a:xfrm>
          <a:off x="7964488" y="2333726"/>
          <a:ext cx="1353344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1353344" y="138804"/>
              </a:lnTo>
              <a:lnTo>
                <a:pt x="1353344" y="27760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A9B01-5013-496E-9668-538650A4E52D}">
      <dsp:nvSpPr>
        <dsp:cNvPr id="0" name=""/>
        <dsp:cNvSpPr/>
      </dsp:nvSpPr>
      <dsp:spPr>
        <a:xfrm>
          <a:off x="8797316" y="2611335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65</a:t>
          </a:r>
          <a:endParaRPr lang="es-AR" sz="3000" kern="1200" dirty="0"/>
        </a:p>
      </dsp:txBody>
      <dsp:txXfrm>
        <a:off x="8817643" y="2631662"/>
        <a:ext cx="1000380" cy="653368"/>
      </dsp:txXfrm>
    </dsp:sp>
    <dsp:sp modelId="{7D5F33B5-9614-4D2A-85A6-BFB5DBD4C725}">
      <dsp:nvSpPr>
        <dsp:cNvPr id="0" name=""/>
        <dsp:cNvSpPr/>
      </dsp:nvSpPr>
      <dsp:spPr>
        <a:xfrm>
          <a:off x="8641160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676672" y="0"/>
              </a:moveTo>
              <a:lnTo>
                <a:pt x="676672" y="138804"/>
              </a:lnTo>
              <a:lnTo>
                <a:pt x="0" y="138804"/>
              </a:lnTo>
              <a:lnTo>
                <a:pt x="0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64171-FFDC-418E-B338-6337FA67CE1D}">
      <dsp:nvSpPr>
        <dsp:cNvPr id="0" name=""/>
        <dsp:cNvSpPr/>
      </dsp:nvSpPr>
      <dsp:spPr>
        <a:xfrm>
          <a:off x="8120643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15</a:t>
          </a:r>
          <a:endParaRPr lang="es-AR" sz="3000" kern="1200" dirty="0"/>
        </a:p>
      </dsp:txBody>
      <dsp:txXfrm>
        <a:off x="8140970" y="3603294"/>
        <a:ext cx="1000380" cy="653368"/>
      </dsp:txXfrm>
    </dsp:sp>
    <dsp:sp modelId="{07CB4961-838D-45E6-A4AD-8579C3339C85}">
      <dsp:nvSpPr>
        <dsp:cNvPr id="0" name=""/>
        <dsp:cNvSpPr/>
      </dsp:nvSpPr>
      <dsp:spPr>
        <a:xfrm>
          <a:off x="9317833" y="3305358"/>
          <a:ext cx="676672" cy="27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804"/>
              </a:lnTo>
              <a:lnTo>
                <a:pt x="676672" y="138804"/>
              </a:lnTo>
              <a:lnTo>
                <a:pt x="676672" y="2776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914FBC-75C5-4A32-BFC6-7D0A305809D8}">
      <dsp:nvSpPr>
        <dsp:cNvPr id="0" name=""/>
        <dsp:cNvSpPr/>
      </dsp:nvSpPr>
      <dsp:spPr>
        <a:xfrm>
          <a:off x="9473988" y="3582967"/>
          <a:ext cx="1041034" cy="6940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1</a:t>
          </a:r>
          <a:endParaRPr lang="es-AR" sz="3000" kern="1200" dirty="0"/>
        </a:p>
      </dsp:txBody>
      <dsp:txXfrm>
        <a:off x="9494315" y="3603294"/>
        <a:ext cx="1000380" cy="65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67658-ED84-4EAB-823A-700441B2A2F5}" type="datetimeFigureOut">
              <a:rPr lang="es-AR" smtClean="0"/>
              <a:t>19/11/2020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9688-3961-4F4F-B2DA-7F4EC2808A5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97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olvide explicar lo que es la Complejidad Computacional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891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187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233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209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544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3695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493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olvide explicar lo que es la Complejidad Computacional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32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449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986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975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508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8119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914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B9688-3961-4F4F-B2DA-7F4EC2808A52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3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95F24-2864-4726-B626-3B8FDF6E8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E6D0C-5DA5-4948-9546-BFA803576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BF31D-C973-4EBC-98F3-D2422438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4C22-D02B-4371-A175-013361C58B5E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F8D70F-7BFF-4477-93A9-975C5591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C036D2-A1A3-48B0-98FE-28A1524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8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8BD20-5976-4A61-8722-097CD962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321E4A-80E2-4E87-ABEA-1DA6044F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69BCA5-450D-4A4C-8EB6-73D72514E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26AB-8F99-469C-BE6A-84123E1239EF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84F3D9-2D96-40AC-AAA8-D1525221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D9EB6-B82F-4411-AFCB-67766659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738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EFB457-A520-4F77-AA64-819006CAA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DA582A-3802-4597-9300-1C6262C82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91BB7A-F531-4235-949F-E1172E87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BE90-F3B6-442E-A39C-0649FBC4EEC2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BE714-3A43-438C-868C-D39723B3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FE029-FC04-4298-8BF1-6FF7300B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270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AB7D0-00B0-4C98-B2F0-84569050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2EDA8-5A04-4DB9-ABC6-43FE00B88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C74231-678F-4089-A5EC-5336AFB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F874-05BC-4645-AC32-3EE1ECBFC0F8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E8BFBC-1A32-4ABF-9F71-2C26BBFF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D327-13C7-4F52-9D9E-33698E3A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093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A540B-2C3E-4FE5-814E-431100E3E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DEDB68-4DA8-4004-8356-0DC2CCFE8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4AFFC-59B5-4F11-9A2E-00B1F23D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C36E-2B0D-4287-9E87-3B68F8421081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FACD8A-77B5-4716-B76E-5230D660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6CBFA3-FB91-491A-8130-3C0B661E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576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C8A62-8E89-480D-BA52-C176D55F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918BB-EE81-4A1B-B5D3-E9073D815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30F925-85B6-4DF0-A23A-2C27F2915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88C0A0-57BD-49C6-AC66-85F9A2FE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4846-B4C8-422E-9838-66C05634173F}" type="datetime1">
              <a:rPr lang="es-AR" smtClean="0"/>
              <a:t>19/11/2020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8D1914-3584-4605-B288-E82FD4DA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FFF528-9D17-4D98-B47D-A5A829A6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23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1924F-2D5B-4FCD-A7DF-F456078E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DC00FF-E41F-4850-923B-6EB47F158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44AC59-7BAE-429F-8335-A3C7B8755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379854-A0AB-44A4-B15A-3A9E2120B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8E0B24-9409-4EA6-91DE-8E1A9F81A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4B3EE8-A6C8-41D3-9F01-927FD02F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0C5C0-F6DC-42AA-BFC6-AC01EE6C2640}" type="datetime1">
              <a:rPr lang="es-AR" smtClean="0"/>
              <a:t>19/11/2020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9BAE25-2925-4DF6-B4C7-3919F4CB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407939-A5E2-4201-9D65-0489C4E2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961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47BAE-1F48-4296-B244-0F81DDB5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C9FC46C-851F-414B-A775-6F97BC10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9309-B662-4DCD-BB0A-7BCE55C9C016}" type="datetime1">
              <a:rPr lang="es-AR" smtClean="0"/>
              <a:t>19/11/2020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2B811B-A591-4697-8866-EC066C20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ACB357-B5D2-4CFD-88A6-38CB95B8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41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4E805D-22A1-4629-8BBF-41BB322C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B2FA-3072-4BEC-9214-8CD51B758E0D}" type="datetime1">
              <a:rPr lang="es-AR" smtClean="0"/>
              <a:t>19/11/2020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DC8506-06B6-4F52-AE3E-6534E698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AB97D5-53AE-4FCF-868D-5EE3A669B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826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5EAA6-8DCE-46E1-A364-50040F26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80952B-1D20-4E06-AAED-5E1AD4B1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AC5B0D-9C78-4131-AB89-8CE99A2B6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3CBAB6-B984-4CF8-B839-AE7D955B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F198B-BAE9-4914-B139-19A4725ED3ED}" type="datetime1">
              <a:rPr lang="es-AR" smtClean="0"/>
              <a:t>19/11/2020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BB489B-1BD0-4F1A-B785-315B7DEC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5C4306-37E1-4A49-AF1D-0D9A1E2F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153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0A2B1-C6B4-415F-ABDA-9834542C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70C1005-BE8F-412E-A4C2-F8AA8A882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18E4C4-C960-42B5-8E8C-9A9A6C986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AF4066-FB70-4199-9B98-A4526586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7E95-50C0-4583-ACE0-6F17DDCEA016}" type="datetime1">
              <a:rPr lang="es-AR" smtClean="0"/>
              <a:t>19/11/2020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E999AE-08C2-453A-A1E1-3F4394BD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81CF0C-9996-4886-B79C-CD34F060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322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A5607A-A92B-4F09-B0C2-122FBE1A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2FF51F-D279-4236-A044-DEC5FC474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205AC6-3837-4F80-AC6B-1C0C9EF05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5FD3C-C0AE-42B5-8F73-A0A20309C543}" type="datetime1">
              <a:rPr lang="es-AR" smtClean="0"/>
              <a:t>19/11/2020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744008-118F-468E-A3C3-1879CF70F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005D7-01E7-4CD3-91CB-E5F212092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429FA-9632-4777-9028-2ACE50FB65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745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Algoritmo_de_ordenamient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8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6.xml"/><Relationship Id="rId5" Type="http://schemas.openxmlformats.org/officeDocument/2006/relationships/slide" Target="slide5.xml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Surface Book 2 de 15 pulgadas">
                <a:extLst>
                  <a:ext uri="{FF2B5EF4-FFF2-40B4-BE49-F238E27FC236}">
                    <a16:creationId xmlns:a16="http://schemas.microsoft.com/office/drawing/2014/main" id="{94BA0AAA-8FD7-4F48-B7E2-E83FC7AFB6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25376"/>
                  </p:ext>
                </p:extLst>
              </p:nvPr>
            </p:nvGraphicFramePr>
            <p:xfrm>
              <a:off x="7995012" y="2593462"/>
              <a:ext cx="3949778" cy="41253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49778" cy="4125379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983519" ay="-1855798" az="-5158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00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Surface Book 2 de 15 pulgadas">
                <a:extLst>
                  <a:ext uri="{FF2B5EF4-FFF2-40B4-BE49-F238E27FC236}">
                    <a16:creationId xmlns:a16="http://schemas.microsoft.com/office/drawing/2014/main" id="{94BA0AAA-8FD7-4F48-B7E2-E83FC7AFB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12" y="2593462"/>
                <a:ext cx="3949778" cy="41253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9854434F-AE90-4285-BA67-98A88A199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Algoritmos de Ordenamiento</a:t>
            </a:r>
            <a:endParaRPr lang="es-AR" sz="8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04F9F1-85F9-4AB0-B074-1AED90E95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0991"/>
            <a:ext cx="9144000" cy="534646"/>
          </a:xfrm>
        </p:spPr>
        <p:txBody>
          <a:bodyPr/>
          <a:lstStyle/>
          <a:p>
            <a:r>
              <a:rPr lang="es-ES" u="sng" dirty="0">
                <a:latin typeface="Consolas" panose="020B0609020204030204" pitchFamily="49" charset="0"/>
              </a:rPr>
              <a:t>Por Lautaro </a:t>
            </a:r>
            <a:r>
              <a:rPr lang="es-ES" u="sng" dirty="0" err="1">
                <a:latin typeface="Consolas" panose="020B0609020204030204" pitchFamily="49" charset="0"/>
              </a:rPr>
              <a:t>Lasorsa</a:t>
            </a:r>
            <a:endParaRPr lang="es-AR" u="sng" dirty="0">
              <a:latin typeface="Consolas" panose="020B0609020204030204" pitchFamily="49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79624EB-7449-41AD-B403-FD7CB64E6E5B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534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Ordenamientos por comparación</a:t>
            </a:r>
            <a:endParaRPr lang="es-AR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8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Quick Sort | 2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A7E0B3EE-EA8B-441C-B789-B65AF194A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34" y="1690688"/>
            <a:ext cx="6927166" cy="496103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0871CF-C667-483A-B6A0-2B0508BDBCD8}"/>
              </a:ext>
            </a:extLst>
          </p:cNvPr>
          <p:cNvSpPr txBox="1"/>
          <p:nvPr/>
        </p:nvSpPr>
        <p:spPr>
          <a:xfrm>
            <a:off x="838200" y="1690688"/>
            <a:ext cx="34524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>
                <a:latin typeface="Consolas" panose="020B0609020204030204" pitchFamily="49" charset="0"/>
              </a:rPr>
              <a:t>Ejemplo de funcionamiento del algoritmo Quick Sort:</a:t>
            </a:r>
          </a:p>
          <a:p>
            <a:pPr algn="just"/>
            <a:r>
              <a:rPr lang="es-ES" sz="3600" dirty="0">
                <a:latin typeface="Consolas" panose="020B0609020204030204" pitchFamily="49" charset="0"/>
              </a:rPr>
              <a:t>(la columna roja es el pivote)</a:t>
            </a:r>
            <a:endParaRPr lang="es-AR" sz="3600" dirty="0">
              <a:latin typeface="Consolas" panose="020B0609020204030204" pitchFamily="49" charset="0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F97F85B-B530-4CDA-9013-E6BC8F2E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298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Merge Sort| 1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25CD6-2B32-4CAB-A281-F6EB8BA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2"/>
            <a:ext cx="10515600" cy="494458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Divide el array en 2 partes y las ordena por separado. (Divide and </a:t>
            </a:r>
            <a:r>
              <a:rPr lang="es-ES" sz="3600" dirty="0" err="1">
                <a:latin typeface="Consolas" panose="020B0609020204030204" pitchFamily="49" charset="0"/>
              </a:rPr>
              <a:t>Conquer</a:t>
            </a:r>
            <a:r>
              <a:rPr lang="es-ES" sz="3600" dirty="0">
                <a:latin typeface="Consolas" panose="020B0609020204030204" pitchFamily="49" charset="0"/>
              </a:rPr>
              <a:t>)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Recursivo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Mezcla las partes ya ordenadas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Estable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No es in place (gasta memoria extra para guardar las divisiones del vector)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Permite contar inversiones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42D4ED-31BB-4F72-A884-F1F5A34E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11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9642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3A988F4-DCCC-453F-8506-D1969FFF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39" y="2253704"/>
            <a:ext cx="7534922" cy="45209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Merge Sort| 2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25CD6-2B32-4CAB-A281-F6EB8BA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7122"/>
            <a:ext cx="8305801" cy="494458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3600" dirty="0">
                <a:latin typeface="Consolas" panose="020B0609020204030204" pitchFamily="49" charset="0"/>
              </a:rPr>
              <a:t>Ejemplo de funcionamiento: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42D4ED-31BB-4F72-A884-F1F5A34E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539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Heap Sort| 1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F773215F-B2D4-4CB4-AF02-89D582DD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86"/>
            <a:ext cx="10515600" cy="494458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Utiliza la estructura de datos Heap</a:t>
            </a:r>
            <a:r>
              <a:rPr lang="es-AR" sz="3600" dirty="0">
                <a:latin typeface="Consolas" panose="020B0609020204030204" pitchFamily="49" charset="0"/>
              </a:rPr>
              <a:t> (montículo)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Inserta todos los elementos en el Heap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Retira todos los elementos del Heap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Inestable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No es in place (utiliza memoria adicional para el Heap)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1EA374-B0B6-4300-8AE0-85655149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48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Heap Sort| 2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F773215F-B2D4-4CB4-AF02-89D582DD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86"/>
            <a:ext cx="10515600" cy="494458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3600" dirty="0">
                <a:latin typeface="Consolas" panose="020B0609020204030204" pitchFamily="49" charset="0"/>
              </a:rPr>
              <a:t>Sobre la estructura de datos Heap: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Árbol Binario Balanceado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Cada nodo es un elemento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Cada nodo es mayor que sus 2 hijos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La raíz siempre contiene al mayor elemento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Su lógica interna lo hace eficiente (agregar y quitar elementos en O(log(N))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A745CB-FB3F-4182-8141-818E9CE5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35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Heap Sort| 3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03A1B22E-175F-46F8-A453-0C58C5BA8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6157769"/>
              </p:ext>
            </p:extLst>
          </p:nvPr>
        </p:nvGraphicFramePr>
        <p:xfrm>
          <a:off x="838200" y="1547813"/>
          <a:ext cx="10515600" cy="494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9A3087F-C1F1-44FE-9AFA-1A86B440A02F}"/>
              </a:ext>
            </a:extLst>
          </p:cNvPr>
          <p:cNvSpPr txBox="1"/>
          <p:nvPr/>
        </p:nvSpPr>
        <p:spPr>
          <a:xfrm>
            <a:off x="838200" y="152224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Consolas" panose="020B0609020204030204" pitchFamily="49" charset="0"/>
              </a:rPr>
              <a:t>Ejemplo de Heap:</a:t>
            </a:r>
            <a:endParaRPr lang="es-AR" sz="3600" dirty="0">
              <a:latin typeface="Consolas" panose="020B0609020204030204" pitchFamily="49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1F9C4A-AE56-4F80-9F85-231B4CF1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532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Ventajas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43ABFF2-48BB-4E3F-9D3F-67E7CAD0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613044"/>
              </p:ext>
            </p:extLst>
          </p:nvPr>
        </p:nvGraphicFramePr>
        <p:xfrm>
          <a:off x="1190014" y="1690688"/>
          <a:ext cx="9811972" cy="384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36">
                  <a:extLst>
                    <a:ext uri="{9D8B030D-6E8A-4147-A177-3AD203B41FA5}">
                      <a16:colId xmlns:a16="http://schemas.microsoft.com/office/drawing/2014/main" val="638851524"/>
                    </a:ext>
                  </a:extLst>
                </a:gridCol>
                <a:gridCol w="4880536">
                  <a:extLst>
                    <a:ext uri="{9D8B030D-6E8A-4147-A177-3AD203B41FA5}">
                      <a16:colId xmlns:a16="http://schemas.microsoft.com/office/drawing/2014/main" val="1131241251"/>
                    </a:ext>
                  </a:extLst>
                </a:gridCol>
              </a:tblGrid>
              <a:tr h="617797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Algoritmo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Ventajas</a:t>
                      </a:r>
                      <a:endParaRPr lang="es-AR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34027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Bubble</a:t>
                      </a:r>
                      <a:r>
                        <a:rPr lang="es-ES" sz="2000" u="none" dirty="0">
                          <a:solidFill>
                            <a:srgbClr val="0563C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Simple | In place | Estable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77187"/>
                  </a:ext>
                </a:extLst>
              </a:tr>
              <a:tr h="618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Selection 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Simple | Estable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46274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Quick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Muy rápido en promedio | In place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42692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Merge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Rápido siempre | Estable | Permite contar inversiones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25557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Heap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Rápido siempre | Permite vectores </a:t>
                      </a:r>
                      <a:r>
                        <a:rPr lang="es-ES" sz="2000" dirty="0" err="1">
                          <a:latin typeface="Consolas" panose="020B0609020204030204" pitchFamily="49" charset="0"/>
                        </a:rPr>
                        <a:t>dinamicos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46653"/>
                  </a:ext>
                </a:extLst>
              </a:tr>
            </a:tbl>
          </a:graphicData>
        </a:graphic>
      </p:graphicFrame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DECC7F2-272E-421D-A70C-5E6A1ECD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8403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Desventajas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43ABFF2-48BB-4E3F-9D3F-67E7CAD0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078018"/>
              </p:ext>
            </p:extLst>
          </p:nvPr>
        </p:nvGraphicFramePr>
        <p:xfrm>
          <a:off x="1190014" y="1690688"/>
          <a:ext cx="9811972" cy="3677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36">
                  <a:extLst>
                    <a:ext uri="{9D8B030D-6E8A-4147-A177-3AD203B41FA5}">
                      <a16:colId xmlns:a16="http://schemas.microsoft.com/office/drawing/2014/main" val="638851524"/>
                    </a:ext>
                  </a:extLst>
                </a:gridCol>
                <a:gridCol w="4880536">
                  <a:extLst>
                    <a:ext uri="{9D8B030D-6E8A-4147-A177-3AD203B41FA5}">
                      <a16:colId xmlns:a16="http://schemas.microsoft.com/office/drawing/2014/main" val="1131241251"/>
                    </a:ext>
                  </a:extLst>
                </a:gridCol>
              </a:tblGrid>
              <a:tr h="617797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Algoritmo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Desventajas</a:t>
                      </a:r>
                      <a:endParaRPr lang="es-AR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334027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Bubble</a:t>
                      </a:r>
                      <a:r>
                        <a:rPr lang="es-ES" sz="2000" u="none" dirty="0">
                          <a:solidFill>
                            <a:srgbClr val="0563C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Lento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77187"/>
                  </a:ext>
                </a:extLst>
              </a:tr>
              <a:tr h="618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Selection 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Lento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46274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Quick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Peor caso lento | Inestable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42692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Merge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Usa memoria extra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25557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Heap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Usa memoria extra | Inestable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46653"/>
                  </a:ext>
                </a:extLst>
              </a:tr>
            </a:tbl>
          </a:graphicData>
        </a:graphic>
      </p:graphicFrame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DECC7F2-272E-421D-A70C-5E6A1ECD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532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BF214C-C5A0-4E10-8052-777B3EEB3D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Muchas gracias por ver</a:t>
            </a:r>
            <a:endParaRPr lang="es-AR" sz="8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3A3AFB71-7170-4D34-AA93-8221F9507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Para profundizar más en el tema, haga </a:t>
            </a:r>
            <a:r>
              <a:rPr lang="es-E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 aquí</a:t>
            </a:r>
            <a:endParaRPr lang="es-AR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A415FE-7EC7-40D2-BF5A-5FAB767F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67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BFDFE-4B57-49C5-B45D-824704D4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Índice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9EFD2-5DD9-45A5-A2D9-6A46F8C09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77500" lnSpcReduction="20000"/>
          </a:bodyPr>
          <a:lstStyle/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Problema – Objetivo</a:t>
            </a:r>
            <a:r>
              <a:rPr lang="es-ES" sz="3600" dirty="0">
                <a:latin typeface="Consolas" panose="020B0609020204030204" pitchFamily="49" charset="0"/>
              </a:rPr>
              <a:t>	3	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Principales Algoritmos</a:t>
            </a:r>
            <a:r>
              <a:rPr lang="es-ES" sz="3600" dirty="0">
                <a:latin typeface="Consolas" panose="020B0609020204030204" pitchFamily="49" charset="0"/>
              </a:rPr>
              <a:t>	4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Tiempo que consumen</a:t>
            </a:r>
            <a:r>
              <a:rPr lang="es-ES" sz="3600" dirty="0">
                <a:latin typeface="Consolas" panose="020B0609020204030204" pitchFamily="49" charset="0"/>
              </a:rPr>
              <a:t>	5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 err="1">
                <a:latin typeface="Consolas" panose="020B0609020204030204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Bubble</a:t>
            </a:r>
            <a:r>
              <a:rPr lang="es-ES" sz="3600" dirty="0">
                <a:latin typeface="Consolas" panose="020B0609020204030204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3600" dirty="0" err="1">
                <a:latin typeface="Consolas" panose="020B0609020204030204" pitchFamily="49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r>
              <a:rPr lang="es-ES" sz="3600" dirty="0">
                <a:latin typeface="Consolas" panose="020B0609020204030204" pitchFamily="49" charset="0"/>
              </a:rPr>
              <a:t>	6	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 err="1">
                <a:latin typeface="Consolas" panose="020B0609020204030204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Selection</a:t>
            </a:r>
            <a:r>
              <a:rPr lang="es-ES" sz="3600" dirty="0">
                <a:latin typeface="Consolas" panose="020B0609020204030204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3600" dirty="0" err="1">
                <a:latin typeface="Consolas" panose="020B0609020204030204" pitchFamily="49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r>
              <a:rPr lang="es-ES" sz="3600" dirty="0">
                <a:latin typeface="Consolas" panose="020B0609020204030204" pitchFamily="49" charset="0"/>
              </a:rPr>
              <a:t>	8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 </a:t>
            </a:r>
            <a:r>
              <a:rPr lang="es-ES" sz="3600" dirty="0" err="1">
                <a:latin typeface="Consolas" panose="020B0609020204030204" pitchFamily="49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r>
              <a:rPr lang="es-ES" sz="3600" dirty="0">
                <a:latin typeface="Consolas" panose="020B0609020204030204" pitchFamily="49" charset="0"/>
              </a:rPr>
              <a:t>	9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 err="1">
                <a:latin typeface="Consolas" panose="020B0609020204030204" pitchFamily="49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Merge</a:t>
            </a:r>
            <a:r>
              <a:rPr lang="es-ES" sz="3600" dirty="0">
                <a:latin typeface="Consolas" panose="020B0609020204030204" pitchFamily="49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3600" dirty="0" err="1">
                <a:latin typeface="Consolas" panose="020B0609020204030204" pitchFamily="49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r>
              <a:rPr lang="es-ES" sz="3600" dirty="0">
                <a:latin typeface="Consolas" panose="020B0609020204030204" pitchFamily="49" charset="0"/>
              </a:rPr>
              <a:t>	11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 err="1">
                <a:latin typeface="Consolas" panose="020B0609020204030204" pitchFamily="49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Heap</a:t>
            </a:r>
            <a:r>
              <a:rPr lang="es-ES" sz="3600" dirty="0">
                <a:latin typeface="Consolas" panose="020B0609020204030204" pitchFamily="49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3600" dirty="0" err="1">
                <a:latin typeface="Consolas" panose="020B0609020204030204" pitchFamily="49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r>
              <a:rPr lang="es-ES" sz="3600" dirty="0">
                <a:latin typeface="Consolas" panose="020B0609020204030204" pitchFamily="49" charset="0"/>
              </a:rPr>
              <a:t>	13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Ventajas</a:t>
            </a:r>
            <a:r>
              <a:rPr lang="es-ES" sz="3600" dirty="0">
                <a:latin typeface="Consolas" panose="020B0609020204030204" pitchFamily="49" charset="0"/>
              </a:rPr>
              <a:t>	15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Desventajas</a:t>
            </a:r>
            <a:r>
              <a:rPr lang="es-ES" sz="3600" dirty="0">
                <a:latin typeface="Consolas" panose="020B0609020204030204" pitchFamily="49" charset="0"/>
              </a:rPr>
              <a:t>	17</a:t>
            </a:r>
          </a:p>
          <a:p>
            <a:pPr algn="just">
              <a:tabLst>
                <a:tab pos="180000" algn="l"/>
                <a:tab pos="10044000" algn="r"/>
              </a:tabLst>
            </a:pPr>
            <a:r>
              <a:rPr lang="es-ES" sz="3600" dirty="0">
                <a:latin typeface="Consolas" panose="020B0609020204030204" pitchFamily="49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Cierre</a:t>
            </a:r>
            <a:r>
              <a:rPr lang="es-ES" sz="3600" dirty="0">
                <a:latin typeface="Consolas" panose="020B0609020204030204" pitchFamily="49" charset="0"/>
              </a:rPr>
              <a:t>	18	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E7F989-4461-4F39-A47F-6879EC4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352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BFDFE-4B57-49C5-B45D-824704D4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Problema – Objetivo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9EFD2-5DD9-45A5-A2D9-6A46F8C09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3600" dirty="0">
                <a:latin typeface="Consolas" panose="020B0609020204030204" pitchFamily="49" charset="0"/>
              </a:rPr>
              <a:t>Se tienen un vector con N elementos, y una función de comparación.</a:t>
            </a:r>
          </a:p>
          <a:p>
            <a:pPr marL="0" indent="0" algn="just">
              <a:buNone/>
            </a:pPr>
            <a:endParaRPr lang="es-ES" sz="36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s-ES" sz="3600" dirty="0">
                <a:latin typeface="Consolas" panose="020B0609020204030204" pitchFamily="49" charset="0"/>
              </a:rPr>
              <a:t>Se busca ordenar dicho vector según la función dada, llamándola la menor cantidad de veces posible.</a:t>
            </a:r>
          </a:p>
          <a:p>
            <a:pPr marL="0" indent="0" algn="just">
              <a:buNone/>
            </a:pPr>
            <a:endParaRPr lang="es-ES" sz="36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s-ES" sz="3600" dirty="0">
                <a:latin typeface="Consolas" panose="020B0609020204030204" pitchFamily="49" charset="0"/>
              </a:rPr>
              <a:t>Para eso hay diversos algoritmos.</a:t>
            </a:r>
            <a:endParaRPr lang="es-AR" sz="3600" dirty="0">
              <a:latin typeface="Consolas" panose="020B0609020204030204" pitchFamily="49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E7F989-4461-4F39-A47F-6879EC4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848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Principales Algoritmos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43ABFF2-48BB-4E3F-9D3F-67E7CAD05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427667"/>
              </p:ext>
            </p:extLst>
          </p:nvPr>
        </p:nvGraphicFramePr>
        <p:xfrm>
          <a:off x="1190014" y="1690688"/>
          <a:ext cx="9811972" cy="419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36">
                  <a:extLst>
                    <a:ext uri="{9D8B030D-6E8A-4147-A177-3AD203B41FA5}">
                      <a16:colId xmlns:a16="http://schemas.microsoft.com/office/drawing/2014/main" val="638851524"/>
                    </a:ext>
                  </a:extLst>
                </a:gridCol>
                <a:gridCol w="2265367">
                  <a:extLst>
                    <a:ext uri="{9D8B030D-6E8A-4147-A177-3AD203B41FA5}">
                      <a16:colId xmlns:a16="http://schemas.microsoft.com/office/drawing/2014/main" val="1131241251"/>
                    </a:ext>
                  </a:extLst>
                </a:gridCol>
                <a:gridCol w="2615169">
                  <a:extLst>
                    <a:ext uri="{9D8B030D-6E8A-4147-A177-3AD203B41FA5}">
                      <a16:colId xmlns:a16="http://schemas.microsoft.com/office/drawing/2014/main" val="4243056546"/>
                    </a:ext>
                  </a:extLst>
                </a:gridCol>
              </a:tblGrid>
              <a:tr h="566733">
                <a:tc rowSpan="2"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Algoritmo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Complejidad Computacional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40274"/>
                  </a:ext>
                </a:extLst>
              </a:tr>
              <a:tr h="566733">
                <a:tc vMerge="1">
                  <a:txBody>
                    <a:bodyPr/>
                    <a:lstStyle/>
                    <a:p>
                      <a:endParaRPr lang="es-AR" sz="2000" dirty="0"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Promedio</a:t>
                      </a:r>
                      <a:endParaRPr lang="es-AR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Peor caso</a:t>
                      </a:r>
                      <a:endParaRPr lang="es-AR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583036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Bubble</a:t>
                      </a:r>
                      <a:r>
                        <a:rPr lang="es-ES" sz="2000" u="none" dirty="0">
                          <a:solidFill>
                            <a:srgbClr val="0563C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O(N^2)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O(N^2)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77187"/>
                  </a:ext>
                </a:extLst>
              </a:tr>
              <a:tr h="618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u="none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Selection Sort</a:t>
                      </a:r>
                      <a:endParaRPr lang="es-AR" sz="2000" u="none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O(N^2)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O(N^2)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46274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Quick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O(N*log(N))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onsolas" panose="020B0609020204030204" pitchFamily="49" charset="0"/>
                        </a:rPr>
                        <a:t>O(N^2)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42692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Merge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O(N*log(N))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O(N*log(N))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25557"/>
                  </a:ext>
                </a:extLst>
              </a:tr>
              <a:tr h="61941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Heap Sort</a:t>
                      </a:r>
                      <a:endParaRPr lang="es-AR" sz="2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O(N*log(N))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latin typeface="Consolas" panose="020B0609020204030204" pitchFamily="49" charset="0"/>
                        </a:rPr>
                        <a:t>O(N*log(N))</a:t>
                      </a:r>
                      <a:endParaRPr lang="es-AR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446653"/>
                  </a:ext>
                </a:extLst>
              </a:tr>
            </a:tbl>
          </a:graphicData>
        </a:graphic>
      </p:graphicFrame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DECC7F2-272E-421D-A70C-5E6A1ECD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689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Tiempo que consumen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1E3D9907-9849-494F-A130-05B9C06A47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9462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DC87C2-55B9-4A6B-A035-95FCC6BC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898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Bubble Sort | 1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25CD6-2B32-4CAB-A281-F6EB8BA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Intercambia elementos en posiciones vecinas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2 ciclos anidados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Realiza O(N^2) comparaciones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 place (no utiliza memoria adicional)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Estable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5B356F-879B-45F3-8B23-17368D4E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075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contenido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131A7169-FBAE-4464-994E-C5675E9E1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311"/>
            <a:ext cx="10515599" cy="533869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Bubble Sort | 2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5412FE12-EC90-444D-88FC-79E7236BC226}"/>
              </a:ext>
            </a:extLst>
          </p:cNvPr>
          <p:cNvSpPr txBox="1">
            <a:spLocks/>
          </p:cNvSpPr>
          <p:nvPr/>
        </p:nvSpPr>
        <p:spPr>
          <a:xfrm>
            <a:off x="838199" y="15193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600" dirty="0">
                <a:latin typeface="Consolas" panose="020B0609020204030204" pitchFamily="49" charset="0"/>
              </a:rPr>
              <a:t>Ejemplo de funcionamiento</a:t>
            </a:r>
            <a:endParaRPr lang="es-AR" sz="3600" dirty="0">
              <a:latin typeface="Consolas" panose="020B0609020204030204" pitchFamily="49" charset="0"/>
            </a:endParaRPr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1AB1B783-781A-491D-B677-6619266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398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Selection Sort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25CD6-2B32-4CAB-A281-F6EB8BA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919"/>
            <a:ext cx="8981049" cy="494458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Utiliza un elemento pivote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Compara los demás contra el pivote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2 ciclos anidados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Realiza O(N^2) comparaciones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 place (no utiliza memoria adicional)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Inestable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Ejemplo adjunto:</a:t>
            </a:r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77EDAD0A-C820-474A-AB9A-097F9ABDE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68" y="1027906"/>
            <a:ext cx="1518432" cy="560737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8D0109-54E9-4220-9584-14FF3A19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443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94E8C-4BE1-4042-AD1E-E8119697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Quick Sort | 1</a:t>
            </a:r>
            <a:endParaRPr lang="es-AR" sz="5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825CD6-2B32-4CAB-A281-F6EB8BA7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122"/>
            <a:ext cx="10515600" cy="494458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Divide and conquer recursivamente</a:t>
            </a:r>
          </a:p>
          <a:p>
            <a:pPr algn="just">
              <a:lnSpc>
                <a:spcPct val="100000"/>
              </a:lnSpc>
            </a:pPr>
            <a:r>
              <a:rPr lang="es-ES" sz="3600" dirty="0">
                <a:latin typeface="Consolas" panose="020B0609020204030204" pitchFamily="49" charset="0"/>
              </a:rPr>
              <a:t>Toma un pivote y separa los mayores y menores que el pivote.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Utilizado por la función sort de C++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 place (no utiliza memoria adicional)</a:t>
            </a:r>
          </a:p>
          <a:p>
            <a:pPr algn="just">
              <a:lnSpc>
                <a:spcPct val="100000"/>
              </a:lnSpc>
            </a:pPr>
            <a:r>
              <a:rPr lang="es-AR" sz="3600" dirty="0">
                <a:latin typeface="Consolas" panose="020B0609020204030204" pitchFamily="49" charset="0"/>
              </a:rPr>
              <a:t>Inestable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42D4ED-31BB-4F72-A884-F1F5A34E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429FA-9632-4777-9028-2ACE50FB65EA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4836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637</Words>
  <Application>Microsoft Office PowerPoint</Application>
  <PresentationFormat>Panorámica</PresentationFormat>
  <Paragraphs>172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OCR A Extended</vt:lpstr>
      <vt:lpstr>Tema de Office</vt:lpstr>
      <vt:lpstr>Algoritmos de Ordenamiento</vt:lpstr>
      <vt:lpstr>Índice</vt:lpstr>
      <vt:lpstr>Problema – Objetivo</vt:lpstr>
      <vt:lpstr>Principales Algoritmos</vt:lpstr>
      <vt:lpstr>Tiempo que consumen</vt:lpstr>
      <vt:lpstr>Bubble Sort | 1</vt:lpstr>
      <vt:lpstr>Bubble Sort | 2</vt:lpstr>
      <vt:lpstr>Selection Sort</vt:lpstr>
      <vt:lpstr>Quick Sort | 1</vt:lpstr>
      <vt:lpstr>Quick Sort | 2</vt:lpstr>
      <vt:lpstr>Merge Sort| 1</vt:lpstr>
      <vt:lpstr>Merge Sort| 2</vt:lpstr>
      <vt:lpstr>Heap Sort| 1</vt:lpstr>
      <vt:lpstr>Heap Sort| 2</vt:lpstr>
      <vt:lpstr>Heap Sort| 3</vt:lpstr>
      <vt:lpstr>Ventajas</vt:lpstr>
      <vt:lpstr>Desventajas</vt:lpstr>
      <vt:lpstr>Muchas gracias por 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de Ordenamiento</dc:title>
  <dc:creator>LASORSA LAUTARO</dc:creator>
  <cp:lastModifiedBy>LASORSA LAUTARO</cp:lastModifiedBy>
  <cp:revision>28</cp:revision>
  <dcterms:created xsi:type="dcterms:W3CDTF">2020-11-18T18:45:14Z</dcterms:created>
  <dcterms:modified xsi:type="dcterms:W3CDTF">2020-11-20T02:48:49Z</dcterms:modified>
</cp:coreProperties>
</file>